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1"/>
  </p:handoutMasterIdLst>
  <p:sldIdLst>
    <p:sldId id="256" r:id="rId4"/>
    <p:sldId id="257" r:id="rId6"/>
    <p:sldId id="300" r:id="rId7"/>
    <p:sldId id="301" r:id="rId8"/>
    <p:sldId id="333" r:id="rId9"/>
    <p:sldId id="268" r:id="rId10"/>
    <p:sldId id="331" r:id="rId11"/>
    <p:sldId id="287" r:id="rId12"/>
    <p:sldId id="288" r:id="rId13"/>
    <p:sldId id="314" r:id="rId14"/>
    <p:sldId id="311" r:id="rId15"/>
    <p:sldId id="269" r:id="rId16"/>
    <p:sldId id="304" r:id="rId17"/>
    <p:sldId id="332" r:id="rId18"/>
    <p:sldId id="305" r:id="rId19"/>
    <p:sldId id="266" r:id="rId20"/>
    <p:sldId id="315" r:id="rId21"/>
    <p:sldId id="302" r:id="rId22"/>
    <p:sldId id="306" r:id="rId23"/>
    <p:sldId id="303" r:id="rId24"/>
    <p:sldId id="307" r:id="rId25"/>
    <p:sldId id="308" r:id="rId26"/>
    <p:sldId id="310" r:id="rId27"/>
    <p:sldId id="270" r:id="rId28"/>
    <p:sldId id="273" r:id="rId29"/>
    <p:sldId id="286" r:id="rId30"/>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3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CB689"/>
    <a:srgbClr val="B7D8C3"/>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4227" autoAdjust="0"/>
  </p:normalViewPr>
  <p:slideViewPr>
    <p:cSldViewPr snapToGrid="0" showGuides="1">
      <p:cViewPr>
        <p:scale>
          <a:sx n="66" d="100"/>
          <a:sy n="66" d="100"/>
        </p:scale>
        <p:origin x="2388" y="891"/>
      </p:cViewPr>
      <p:guideLst>
        <p:guide orient="horz" pos="2118"/>
        <p:guide pos="376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tags" Target="tags/tag164.xml"/><Relationship Id="rId56" Type="http://schemas.openxmlformats.org/officeDocument/2006/relationships/customXml" Target="../customXml/item20.xml"/><Relationship Id="rId55" Type="http://schemas.openxmlformats.org/officeDocument/2006/relationships/customXml" Target="../customXml/item19.xml"/><Relationship Id="rId54" Type="http://schemas.openxmlformats.org/officeDocument/2006/relationships/customXml" Target="../customXml/item18.xml"/><Relationship Id="rId53" Type="http://schemas.openxmlformats.org/officeDocument/2006/relationships/customXml" Target="../customXml/item17.xml"/><Relationship Id="rId52" Type="http://schemas.openxmlformats.org/officeDocument/2006/relationships/customXml" Target="../customXml/item16.xml"/><Relationship Id="rId51" Type="http://schemas.openxmlformats.org/officeDocument/2006/relationships/customXml" Target="../customXml/item15.xml"/><Relationship Id="rId50" Type="http://schemas.openxmlformats.org/officeDocument/2006/relationships/customXml" Target="../customXml/item14.xml"/><Relationship Id="rId5" Type="http://schemas.openxmlformats.org/officeDocument/2006/relationships/notesMaster" Target="notesMasters/notesMaster1.xml"/><Relationship Id="rId49" Type="http://schemas.openxmlformats.org/officeDocument/2006/relationships/customXml" Target="../customXml/item13.xml"/><Relationship Id="rId48" Type="http://schemas.openxmlformats.org/officeDocument/2006/relationships/customXml" Target="../customXml/item12.xml"/><Relationship Id="rId47" Type="http://schemas.openxmlformats.org/officeDocument/2006/relationships/customXml" Target="../customXml/item11.xml"/><Relationship Id="rId46" Type="http://schemas.openxmlformats.org/officeDocument/2006/relationships/customXml" Target="../customXml/item10.xml"/><Relationship Id="rId45" Type="http://schemas.openxmlformats.org/officeDocument/2006/relationships/customXml" Target="../customXml/item9.xml"/><Relationship Id="rId44" Type="http://schemas.openxmlformats.org/officeDocument/2006/relationships/customXml" Target="../customXml/item8.xml"/><Relationship Id="rId43" Type="http://schemas.openxmlformats.org/officeDocument/2006/relationships/customXml" Target="../customXml/item7.xml"/><Relationship Id="rId42" Type="http://schemas.openxmlformats.org/officeDocument/2006/relationships/customXml" Target="../customXml/item6.xml"/><Relationship Id="rId41" Type="http://schemas.openxmlformats.org/officeDocument/2006/relationships/customXml" Target="../customXml/item5.xml"/><Relationship Id="rId40" Type="http://schemas.openxmlformats.org/officeDocument/2006/relationships/customXml" Target="../customXml/item4.xml"/><Relationship Id="rId4" Type="http://schemas.openxmlformats.org/officeDocument/2006/relationships/slide" Target="slides/slide1.xml"/><Relationship Id="rId39" Type="http://schemas.openxmlformats.org/officeDocument/2006/relationships/customXml" Target="../customXml/item3.xml"/><Relationship Id="rId38" Type="http://schemas.openxmlformats.org/officeDocument/2006/relationships/customXml" Target="../customXml/item2.xml"/><Relationship Id="rId37" Type="http://schemas.openxmlformats.org/officeDocument/2006/relationships/customXml" Target="../customXml/item1.xml"/><Relationship Id="rId36" Type="http://schemas.openxmlformats.org/officeDocument/2006/relationships/customXmlProps" Target="../customXml/itemProps144.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16T11:02:25.814" idx="1">
    <p:pos x="10" y="10"/>
    <p:text>气泡的扩张产生的压力将一滴墨水从喷嘴中喷射出来，并打到纸张上。这个过程中，墨滴的大小和喷射速度受到电阻器加热强度和时间的精确控制</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7-16T11:02:25.814" idx="1">
    <p:pos x="10" y="10"/>
    <p:text>气泡的扩张产生的压力将一滴墨水从喷嘴中喷射出来，并打到纸张上。这个过程中，墨滴的大小和喷射速度受到电阻器加热强度和时间的精确控制</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10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image" Target="../media/image17.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image" Target="../media/image19.jpeg"/><Relationship Id="rId18" Type="http://schemas.openxmlformats.org/officeDocument/2006/relationships/notesSlide" Target="../notesSlides/notesSlide13.xml"/><Relationship Id="rId17" Type="http://schemas.openxmlformats.org/officeDocument/2006/relationships/slideLayout" Target="../slideLayouts/slideLayout2.xml"/><Relationship Id="rId16" Type="http://schemas.openxmlformats.org/officeDocument/2006/relationships/tags" Target="../tags/tag117.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18.xml"/><Relationship Id="rId2" Type="http://schemas.openxmlformats.org/officeDocument/2006/relationships/image" Target="../media/image20.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119.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tags" Target="../tags/tag120.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7" Type="http://schemas.openxmlformats.org/officeDocument/2006/relationships/comments" Target="../comments/comment2.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2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12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12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24.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125.xml"/><Relationship Id="rId2" Type="http://schemas.openxmlformats.org/officeDocument/2006/relationships/image" Target="../media/image34.png"/><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12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6" Type="http://schemas.openxmlformats.org/officeDocument/2006/relationships/slideLayout" Target="../slideLayouts/slideLayout2.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143.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6" Type="http://schemas.openxmlformats.org/officeDocument/2006/relationships/notesSlide" Target="../notesSlides/notesSlide4.xml"/><Relationship Id="rId25" Type="http://schemas.openxmlformats.org/officeDocument/2006/relationships/slideLayout" Target="../slideLayouts/slideLayout1.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2.png"/><Relationship Id="rId15" Type="http://schemas.openxmlformats.org/officeDocument/2006/relationships/notesSlide" Target="../notesSlides/notesSlide5.xml"/><Relationship Id="rId14" Type="http://schemas.openxmlformats.org/officeDocument/2006/relationships/slideLayout" Target="../slideLayouts/slideLayout1.xml"/><Relationship Id="rId13" Type="http://schemas.openxmlformats.org/officeDocument/2006/relationships/tags" Target="../tags/tag96.xml"/><Relationship Id="rId12" Type="http://schemas.openxmlformats.org/officeDocument/2006/relationships/image" Target="../media/image4.png"/><Relationship Id="rId11" Type="http://schemas.openxmlformats.org/officeDocument/2006/relationships/tags" Target="../tags/tag95.xml"/><Relationship Id="rId10"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9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9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99.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100.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2827020" y="2300923"/>
            <a:ext cx="7338060" cy="2256155"/>
            <a:chOff x="4624" y="3618"/>
            <a:chExt cx="11556" cy="3553"/>
          </a:xfrm>
        </p:grpSpPr>
        <p:sp>
          <p:nvSpPr>
            <p:cNvPr id="6" name="文本框 5"/>
            <p:cNvSpPr txBox="1"/>
            <p:nvPr/>
          </p:nvSpPr>
          <p:spPr>
            <a:xfrm>
              <a:off x="4624" y="3618"/>
              <a:ext cx="11556" cy="1598"/>
            </a:xfrm>
            <a:prstGeom prst="rect">
              <a:avLst/>
            </a:prstGeom>
            <a:noFill/>
          </p:spPr>
          <p:txBody>
            <a:bodyPr wrap="square" rtlCol="0">
              <a:spAutoFit/>
            </a:bodyPr>
            <a:lstStyle/>
            <a:p>
              <a:pPr algn="dist"/>
              <a:r>
                <a:rPr lang="zh-CN" altLang="en-US" sz="6000" dirty="0">
                  <a:solidFill>
                    <a:srgbClr val="9CB689"/>
                  </a:solidFill>
                  <a:cs typeface="+mn-ea"/>
                  <a:sym typeface="+mn-lt"/>
                </a:rPr>
                <a:t>学习使用</a:t>
              </a:r>
              <a:r>
                <a:rPr lang="en-US" altLang="zh-CN" sz="6000" dirty="0">
                  <a:solidFill>
                    <a:srgbClr val="9CB689"/>
                  </a:solidFill>
                  <a:cs typeface="+mn-ea"/>
                  <a:sym typeface="+mn-lt"/>
                </a:rPr>
                <a:t>IJP</a:t>
              </a:r>
              <a:r>
                <a:rPr lang="zh-CN" altLang="en-US" sz="6000" dirty="0">
                  <a:solidFill>
                    <a:srgbClr val="9CB689"/>
                  </a:solidFill>
                  <a:cs typeface="+mn-ea"/>
                  <a:sym typeface="+mn-lt"/>
                </a:rPr>
                <a:t>打印机</a:t>
              </a:r>
              <a:endParaRPr lang="zh-CN" altLang="en-US" sz="6000" dirty="0">
                <a:solidFill>
                  <a:srgbClr val="9CB689"/>
                </a:solidFill>
                <a:cs typeface="+mn-ea"/>
                <a:sym typeface="+mn-lt"/>
              </a:endParaRPr>
            </a:p>
          </p:txBody>
        </p:sp>
        <p:sp>
          <p:nvSpPr>
            <p:cNvPr id="8" name="文本框 7"/>
            <p:cNvSpPr txBox="1"/>
            <p:nvPr/>
          </p:nvSpPr>
          <p:spPr>
            <a:xfrm>
              <a:off x="6024" y="5370"/>
              <a:ext cx="7495" cy="633"/>
            </a:xfrm>
            <a:prstGeom prst="rect">
              <a:avLst/>
            </a:prstGeom>
            <a:noFill/>
          </p:spPr>
          <p:txBody>
            <a:bodyPr wrap="square" rtlCol="0">
              <a:spAutoFit/>
            </a:bodyPr>
            <a:lstStyle/>
            <a:p>
              <a:pPr algn="ctr">
                <a:lnSpc>
                  <a:spcPct val="150000"/>
                </a:lnSpc>
              </a:pPr>
              <a:r>
                <a:rPr lang="zh-CN" altLang="en-US" sz="700">
                  <a:solidFill>
                    <a:schemeClr val="bg1">
                      <a:lumMod val="75000"/>
                    </a:schemeClr>
                  </a:solidFill>
                  <a:cs typeface="+mn-ea"/>
                  <a:sym typeface="+mn-lt"/>
                </a:rPr>
                <a:t>Business style summary reportBusiness style summary reportBusiness style summary reportBusiness style summary reportBusiness style summary reportBusiness style summary report</a:t>
              </a:r>
              <a:endParaRPr lang="zh-CN" altLang="en-US" sz="700">
                <a:solidFill>
                  <a:schemeClr val="bg1">
                    <a:lumMod val="75000"/>
                  </a:schemeClr>
                </a:solidFill>
                <a:cs typeface="+mn-ea"/>
                <a:sym typeface="+mn-lt"/>
              </a:endParaRPr>
            </a:p>
          </p:txBody>
        </p:sp>
        <p:grpSp>
          <p:nvGrpSpPr>
            <p:cNvPr id="11" name="组合 10"/>
            <p:cNvGrpSpPr/>
            <p:nvPr/>
          </p:nvGrpSpPr>
          <p:grpSpPr>
            <a:xfrm>
              <a:off x="6464" y="6471"/>
              <a:ext cx="6878" cy="700"/>
              <a:chOff x="6464" y="7031"/>
              <a:chExt cx="6878" cy="700"/>
            </a:xfrm>
          </p:grpSpPr>
          <p:grpSp>
            <p:nvGrpSpPr>
              <p:cNvPr id="5" name="组合 4"/>
              <p:cNvGrpSpPr/>
              <p:nvPr/>
            </p:nvGrpSpPr>
            <p:grpSpPr>
              <a:xfrm>
                <a:off x="6464" y="7031"/>
                <a:ext cx="3000" cy="700"/>
                <a:chOff x="5684" y="7031"/>
                <a:chExt cx="3000" cy="700"/>
              </a:xfrm>
            </p:grpSpPr>
            <p:sp>
              <p:nvSpPr>
                <p:cNvPr id="2" name="圆角矩形 1"/>
                <p:cNvSpPr/>
                <p:nvPr/>
              </p:nvSpPr>
              <p:spPr>
                <a:xfrm>
                  <a:off x="5684" y="7031"/>
                  <a:ext cx="3000" cy="70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5773" y="7115"/>
                  <a:ext cx="2528" cy="531"/>
                </a:xfrm>
                <a:prstGeom prst="rect">
                  <a:avLst/>
                </a:prstGeom>
                <a:noFill/>
              </p:spPr>
              <p:txBody>
                <a:bodyPr wrap="none" rtlCol="0">
                  <a:spAutoFit/>
                </a:bodyPr>
                <a:lstStyle/>
                <a:p>
                  <a:r>
                    <a:rPr lang="zh-CN" sz="1600" dirty="0">
                      <a:solidFill>
                        <a:schemeClr val="bg1"/>
                      </a:solidFill>
                      <a:cs typeface="+mn-ea"/>
                      <a:sym typeface="+mn-lt"/>
                    </a:rPr>
                    <a:t>汇报人：陆伟健</a:t>
                  </a:r>
                  <a:endParaRPr lang="zh-CN" sz="1600" dirty="0">
                    <a:solidFill>
                      <a:schemeClr val="bg1"/>
                    </a:solidFill>
                    <a:cs typeface="+mn-ea"/>
                    <a:sym typeface="+mn-lt"/>
                  </a:endParaRPr>
                </a:p>
              </p:txBody>
            </p:sp>
          </p:grpSp>
          <p:grpSp>
            <p:nvGrpSpPr>
              <p:cNvPr id="7" name="组合 6"/>
              <p:cNvGrpSpPr/>
              <p:nvPr/>
            </p:nvGrpSpPr>
            <p:grpSpPr>
              <a:xfrm>
                <a:off x="10079" y="7031"/>
                <a:ext cx="3263" cy="700"/>
                <a:chOff x="10079" y="7031"/>
                <a:chExt cx="3263" cy="700"/>
              </a:xfrm>
            </p:grpSpPr>
            <p:sp>
              <p:nvSpPr>
                <p:cNvPr id="3" name="圆角矩形 2"/>
                <p:cNvSpPr/>
                <p:nvPr/>
              </p:nvSpPr>
              <p:spPr>
                <a:xfrm>
                  <a:off x="10079" y="7031"/>
                  <a:ext cx="3000" cy="700"/>
                </a:xfrm>
                <a:prstGeom prst="roundRect">
                  <a:avLst>
                    <a:gd name="adj" fmla="val 50000"/>
                  </a:avLst>
                </a:prstGeom>
                <a:solidFill>
                  <a:srgbClr val="9CB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0196" y="7115"/>
                  <a:ext cx="3146" cy="531"/>
                </a:xfrm>
                <a:prstGeom prst="rect">
                  <a:avLst/>
                </a:prstGeom>
                <a:noFill/>
              </p:spPr>
              <p:txBody>
                <a:bodyPr wrap="square" rtlCol="0">
                  <a:spAutoFit/>
                </a:bodyPr>
                <a:lstStyle/>
                <a:p>
                  <a:r>
                    <a:rPr lang="zh-CN" sz="1600" dirty="0">
                      <a:solidFill>
                        <a:schemeClr val="bg1"/>
                      </a:solidFill>
                      <a:cs typeface="+mn-ea"/>
                      <a:sym typeface="+mn-lt"/>
                    </a:rPr>
                    <a:t>部门：综合开发部</a:t>
                  </a:r>
                  <a:endParaRPr lang="zh-CN" sz="1600" dirty="0">
                    <a:solidFill>
                      <a:schemeClr val="bg1"/>
                    </a:solidFill>
                    <a:cs typeface="+mn-ea"/>
                    <a:sym typeface="+mn-lt"/>
                  </a:endParaRPr>
                </a:p>
              </p:txBody>
            </p:sp>
          </p:grpSp>
        </p:grpSp>
      </p:gr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2710" y="-14605"/>
            <a:ext cx="4064000" cy="645160"/>
          </a:xfrm>
          <a:prstGeom prst="rect">
            <a:avLst/>
          </a:prstGeom>
          <a:noFill/>
        </p:spPr>
        <p:txBody>
          <a:bodyPr wrap="square" rtlCol="0">
            <a:spAutoFit/>
          </a:bodyPr>
          <a:p>
            <a:r>
              <a:rPr lang="zh-CN" altLang="en-US"/>
              <a:t>得力随心印小程序使用</a:t>
            </a:r>
            <a:r>
              <a:rPr lang="en-US" altLang="zh-CN"/>
              <a:t> </a:t>
            </a:r>
            <a:endParaRPr lang="en-US" altLang="zh-CN"/>
          </a:p>
          <a:p>
            <a:r>
              <a:rPr lang="zh-CN" altLang="en-US"/>
              <a:t>打印使用步骤</a:t>
            </a:r>
            <a:endParaRPr lang="zh-CN" altLang="en-US"/>
          </a:p>
        </p:txBody>
      </p:sp>
      <p:pic>
        <p:nvPicPr>
          <p:cNvPr id="4" name="图片 3"/>
          <p:cNvPicPr>
            <a:picLocks noChangeAspect="1"/>
          </p:cNvPicPr>
          <p:nvPr/>
        </p:nvPicPr>
        <p:blipFill>
          <a:blip r:embed="rId2"/>
          <a:stretch>
            <a:fillRect/>
          </a:stretch>
        </p:blipFill>
        <p:spPr>
          <a:xfrm>
            <a:off x="491490" y="742315"/>
            <a:ext cx="2377440" cy="5154295"/>
          </a:xfrm>
          <a:prstGeom prst="rect">
            <a:avLst/>
          </a:prstGeom>
        </p:spPr>
      </p:pic>
      <p:pic>
        <p:nvPicPr>
          <p:cNvPr id="8" name="图片 7"/>
          <p:cNvPicPr>
            <a:picLocks noChangeAspect="1"/>
          </p:cNvPicPr>
          <p:nvPr/>
        </p:nvPicPr>
        <p:blipFill>
          <a:blip r:embed="rId3"/>
          <a:stretch>
            <a:fillRect/>
          </a:stretch>
        </p:blipFill>
        <p:spPr>
          <a:xfrm>
            <a:off x="3561715" y="671830"/>
            <a:ext cx="2405380" cy="5216525"/>
          </a:xfrm>
          <a:prstGeom prst="rect">
            <a:avLst/>
          </a:prstGeom>
        </p:spPr>
      </p:pic>
      <p:pic>
        <p:nvPicPr>
          <p:cNvPr id="9" name="图片 8"/>
          <p:cNvPicPr>
            <a:picLocks noChangeAspect="1"/>
          </p:cNvPicPr>
          <p:nvPr/>
        </p:nvPicPr>
        <p:blipFill>
          <a:blip r:embed="rId4"/>
          <a:stretch>
            <a:fillRect/>
          </a:stretch>
        </p:blipFill>
        <p:spPr>
          <a:xfrm>
            <a:off x="6287135" y="671830"/>
            <a:ext cx="2407920" cy="5220335"/>
          </a:xfrm>
          <a:prstGeom prst="rect">
            <a:avLst/>
          </a:prstGeom>
        </p:spPr>
      </p:pic>
      <p:pic>
        <p:nvPicPr>
          <p:cNvPr id="10" name="图片 9"/>
          <p:cNvPicPr>
            <a:picLocks noChangeAspect="1"/>
          </p:cNvPicPr>
          <p:nvPr/>
        </p:nvPicPr>
        <p:blipFill>
          <a:blip r:embed="rId5"/>
          <a:stretch>
            <a:fillRect/>
          </a:stretch>
        </p:blipFill>
        <p:spPr>
          <a:xfrm>
            <a:off x="8940165" y="671830"/>
            <a:ext cx="2360295" cy="5117465"/>
          </a:xfrm>
          <a:prstGeom prst="rect">
            <a:avLst/>
          </a:prstGeom>
        </p:spPr>
      </p:pic>
      <p:sp>
        <p:nvSpPr>
          <p:cNvPr id="11" name="文本框 10"/>
          <p:cNvSpPr txBox="1"/>
          <p:nvPr/>
        </p:nvSpPr>
        <p:spPr>
          <a:xfrm>
            <a:off x="411480" y="5967095"/>
            <a:ext cx="11001375" cy="368300"/>
          </a:xfrm>
          <a:prstGeom prst="rect">
            <a:avLst/>
          </a:prstGeom>
          <a:noFill/>
        </p:spPr>
        <p:txBody>
          <a:bodyPr wrap="square" rtlCol="0">
            <a:spAutoFit/>
          </a:bodyPr>
          <a:p>
            <a:r>
              <a:rPr lang="zh-CN" altLang="en-US"/>
              <a:t>打开得力随心印小程序</a:t>
            </a:r>
            <a:r>
              <a:rPr lang="en-US" altLang="zh-CN"/>
              <a:t>-</a:t>
            </a:r>
            <a:r>
              <a:rPr lang="zh-CN" altLang="en-US"/>
              <a:t>》选择文档打印</a:t>
            </a:r>
            <a:r>
              <a:rPr lang="en-US" altLang="zh-CN"/>
              <a:t>-</a:t>
            </a:r>
            <a:r>
              <a:rPr lang="zh-CN" altLang="en-US"/>
              <a:t>》界面显示等待打印</a:t>
            </a:r>
            <a:r>
              <a:rPr lang="en-US" altLang="zh-CN"/>
              <a:t>-</a:t>
            </a:r>
            <a:r>
              <a:rPr lang="zh-CN" altLang="en-US"/>
              <a:t>》打印列表中显示打印任务</a:t>
            </a:r>
            <a:r>
              <a:rPr lang="en-US" altLang="zh-CN"/>
              <a:t>-</a:t>
            </a:r>
            <a:r>
              <a:rPr lang="zh-CN" altLang="en-US"/>
              <a:t>》结束打印任务</a:t>
            </a:r>
            <a:endParaRPr lang="zh-CN" altLang="en-US"/>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08610" y="526415"/>
            <a:ext cx="7306310" cy="368300"/>
          </a:xfrm>
          <a:prstGeom prst="rect">
            <a:avLst/>
          </a:prstGeom>
          <a:noFill/>
        </p:spPr>
        <p:txBody>
          <a:bodyPr wrap="square" rtlCol="0">
            <a:spAutoFit/>
          </a:bodyPr>
          <a:p>
            <a:r>
              <a:rPr lang="zh-CN" altLang="en-US"/>
              <a:t>复印：</a:t>
            </a:r>
            <a:r>
              <a:rPr lang="en-US" altLang="zh-CN"/>
              <a:t>1</a:t>
            </a:r>
            <a:r>
              <a:rPr lang="zh-CN" altLang="en-US"/>
              <a:t>：方式一：直接通过打印机进行的本体操作进行复印</a:t>
            </a:r>
            <a:endParaRPr lang="zh-CN" altLang="en-US"/>
          </a:p>
        </p:txBody>
      </p:sp>
      <p:sp>
        <p:nvSpPr>
          <p:cNvPr id="5" name="文本框 4"/>
          <p:cNvSpPr txBox="1"/>
          <p:nvPr/>
        </p:nvSpPr>
        <p:spPr>
          <a:xfrm>
            <a:off x="1423035" y="1162050"/>
            <a:ext cx="7239000" cy="368300"/>
          </a:xfrm>
          <a:prstGeom prst="rect">
            <a:avLst/>
          </a:prstGeom>
          <a:noFill/>
        </p:spPr>
        <p:txBody>
          <a:bodyPr wrap="square" rtlCol="0">
            <a:spAutoFit/>
          </a:bodyPr>
          <a:p>
            <a:r>
              <a:rPr lang="zh-CN" altLang="en-US"/>
              <a:t>方式二：通过得力打印机助手进行扫描后，进行复印</a:t>
            </a:r>
            <a:endParaRPr lang="zh-CN" altLang="en-US"/>
          </a:p>
        </p:txBody>
      </p:sp>
      <p:pic>
        <p:nvPicPr>
          <p:cNvPr id="6" name="图片 5"/>
          <p:cNvPicPr>
            <a:picLocks noChangeAspect="1"/>
          </p:cNvPicPr>
          <p:nvPr/>
        </p:nvPicPr>
        <p:blipFill>
          <a:blip r:embed="rId2"/>
          <a:stretch>
            <a:fillRect/>
          </a:stretch>
        </p:blipFill>
        <p:spPr>
          <a:xfrm>
            <a:off x="2593975" y="2021205"/>
            <a:ext cx="5825490" cy="358902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626610" y="2682875"/>
            <a:ext cx="4999355" cy="1923415"/>
            <a:chOff x="7286" y="4490"/>
            <a:chExt cx="4628" cy="3029"/>
          </a:xfrm>
        </p:grpSpPr>
        <p:sp>
          <p:nvSpPr>
            <p:cNvPr id="8" name="文本框 7"/>
            <p:cNvSpPr txBox="1"/>
            <p:nvPr/>
          </p:nvSpPr>
          <p:spPr>
            <a:xfrm>
              <a:off x="7424" y="6018"/>
              <a:ext cx="4490" cy="1501"/>
            </a:xfrm>
            <a:prstGeom prst="rect">
              <a:avLst/>
            </a:prstGeom>
            <a:noFill/>
          </p:spPr>
          <p:txBody>
            <a:bodyPr wrap="square" rtlCol="0">
              <a:spAutoFit/>
            </a:bodyPr>
            <a:lstStyle/>
            <a:p>
              <a:pPr algn="dist"/>
              <a:r>
                <a:rPr lang="zh-CN" altLang="en-US" sz="2800" b="1" dirty="0">
                  <a:solidFill>
                    <a:schemeClr val="tx1">
                      <a:lumMod val="85000"/>
                      <a:lumOff val="15000"/>
                    </a:schemeClr>
                  </a:solidFill>
                  <a:cs typeface="+mn-ea"/>
                  <a:sym typeface="+mn-lt"/>
                </a:rPr>
                <a:t>喷墨打印机工作原理介绍</a:t>
              </a:r>
              <a:endParaRPr lang="en-US" altLang="zh-CN" sz="2800" b="1" dirty="0">
                <a:solidFill>
                  <a:schemeClr val="tx1">
                    <a:lumMod val="85000"/>
                    <a:lumOff val="15000"/>
                  </a:schemeClr>
                </a:solidFill>
                <a:cs typeface="+mn-ea"/>
                <a:sym typeface="+mn-lt"/>
              </a:endParaRPr>
            </a:p>
          </p:txBody>
        </p:sp>
        <p:sp>
          <p:nvSpPr>
            <p:cNvPr id="24" name="圆角矩形 23"/>
            <p:cNvSpPr/>
            <p:nvPr/>
          </p:nvSpPr>
          <p:spPr>
            <a:xfrm>
              <a:off x="7286" y="4490"/>
              <a:ext cx="4628" cy="108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cs typeface="+mn-ea"/>
                  <a:sym typeface="+mn-lt"/>
                </a:rPr>
                <a:t>PART 3</a:t>
              </a:r>
              <a:endParaRPr lang="en-US" altLang="zh-CN" sz="3200">
                <a:cs typeface="+mn-ea"/>
                <a:sym typeface="+mn-lt"/>
              </a:endParaRPr>
            </a:p>
          </p:txBody>
        </p:sp>
      </p:gr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3" name="图片 2"/>
          <p:cNvPicPr/>
          <p:nvPr/>
        </p:nvPicPr>
        <p:blipFill>
          <a:blip r:embed="rId2"/>
          <a:stretch>
            <a:fillRect/>
          </a:stretch>
        </p:blipFill>
        <p:spPr>
          <a:xfrm rot="10800000">
            <a:off x="5607685" y="1708150"/>
            <a:ext cx="4582795" cy="3333750"/>
          </a:xfrm>
          <a:prstGeom prst="rect">
            <a:avLst/>
          </a:prstGeom>
          <a:noFill/>
          <a:ln w="9525">
            <a:noFill/>
          </a:ln>
        </p:spPr>
      </p:pic>
      <p:sp>
        <p:nvSpPr>
          <p:cNvPr id="4" name="文本框 3"/>
          <p:cNvSpPr txBox="1"/>
          <p:nvPr/>
        </p:nvSpPr>
        <p:spPr>
          <a:xfrm>
            <a:off x="10586085" y="2424430"/>
            <a:ext cx="949960" cy="368300"/>
          </a:xfrm>
          <a:prstGeom prst="rect">
            <a:avLst/>
          </a:prstGeom>
          <a:noFill/>
        </p:spPr>
        <p:txBody>
          <a:bodyPr wrap="square" rtlCol="0">
            <a:spAutoFit/>
          </a:bodyPr>
          <a:p>
            <a:r>
              <a:rPr lang="zh-CN" altLang="en-US"/>
              <a:t>主控板</a:t>
            </a:r>
            <a:endParaRPr lang="zh-CN" altLang="en-US"/>
          </a:p>
        </p:txBody>
      </p:sp>
      <p:cxnSp>
        <p:nvCxnSpPr>
          <p:cNvPr id="6" name="直接箭头连接符 5"/>
          <p:cNvCxnSpPr>
            <a:stCxn id="4" idx="1"/>
          </p:cNvCxnSpPr>
          <p:nvPr/>
        </p:nvCxnSpPr>
        <p:spPr>
          <a:xfrm flipH="1" flipV="1">
            <a:off x="9413875" y="2592705"/>
            <a:ext cx="1172210" cy="158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custDataLst>
              <p:tags r:id="rId3"/>
            </p:custDataLst>
          </p:nvPr>
        </p:nvCxnSpPr>
        <p:spPr>
          <a:xfrm flipH="1" flipV="1">
            <a:off x="9407525" y="3681730"/>
            <a:ext cx="1177925" cy="4540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custDataLst>
              <p:tags r:id="rId4"/>
            </p:custDataLst>
          </p:nvPr>
        </p:nvCxnSpPr>
        <p:spPr>
          <a:xfrm flipH="1" flipV="1">
            <a:off x="9457055" y="4533265"/>
            <a:ext cx="490220" cy="9836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custDataLst>
              <p:tags r:id="rId5"/>
            </p:custDataLst>
          </p:nvPr>
        </p:nvCxnSpPr>
        <p:spPr>
          <a:xfrm flipV="1">
            <a:off x="5499100" y="4408805"/>
            <a:ext cx="692150" cy="11176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4822825" y="5659755"/>
            <a:ext cx="4064000" cy="368300"/>
          </a:xfrm>
          <a:prstGeom prst="rect">
            <a:avLst/>
          </a:prstGeom>
          <a:noFill/>
        </p:spPr>
        <p:txBody>
          <a:bodyPr wrap="square" rtlCol="0">
            <a:spAutoFit/>
          </a:bodyPr>
          <a:p>
            <a:r>
              <a:rPr lang="zh-CN" altLang="en-US"/>
              <a:t>黑色墨盒</a:t>
            </a:r>
            <a:r>
              <a:rPr lang="en-US" altLang="zh-CN"/>
              <a:t>K</a:t>
            </a:r>
            <a:endParaRPr lang="en-US" altLang="zh-CN"/>
          </a:p>
        </p:txBody>
      </p:sp>
      <p:cxnSp>
        <p:nvCxnSpPr>
          <p:cNvPr id="15" name="直接箭头连接符 14"/>
          <p:cNvCxnSpPr/>
          <p:nvPr>
            <p:custDataLst>
              <p:tags r:id="rId6"/>
            </p:custDataLst>
          </p:nvPr>
        </p:nvCxnSpPr>
        <p:spPr>
          <a:xfrm flipV="1">
            <a:off x="6899275" y="4135755"/>
            <a:ext cx="311150" cy="1143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6391275" y="5322570"/>
            <a:ext cx="1736725" cy="368300"/>
          </a:xfrm>
          <a:prstGeom prst="rect">
            <a:avLst/>
          </a:prstGeom>
          <a:noFill/>
        </p:spPr>
        <p:txBody>
          <a:bodyPr wrap="square" rtlCol="0">
            <a:spAutoFit/>
          </a:bodyPr>
          <a:p>
            <a:r>
              <a:rPr lang="zh-CN" altLang="en-US"/>
              <a:t>墨水供给管道</a:t>
            </a:r>
            <a:endParaRPr lang="zh-CN" altLang="en-US"/>
          </a:p>
        </p:txBody>
      </p:sp>
      <p:cxnSp>
        <p:nvCxnSpPr>
          <p:cNvPr id="17" name="直接箭头连接符 16"/>
          <p:cNvCxnSpPr/>
          <p:nvPr>
            <p:custDataLst>
              <p:tags r:id="rId7"/>
            </p:custDataLst>
          </p:nvPr>
        </p:nvCxnSpPr>
        <p:spPr>
          <a:xfrm>
            <a:off x="5308600" y="3135630"/>
            <a:ext cx="2180590" cy="4540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4340225" y="2722245"/>
            <a:ext cx="1625600" cy="368300"/>
          </a:xfrm>
          <a:prstGeom prst="rect">
            <a:avLst/>
          </a:prstGeom>
          <a:noFill/>
        </p:spPr>
        <p:txBody>
          <a:bodyPr wrap="square" rtlCol="0">
            <a:spAutoFit/>
          </a:bodyPr>
          <a:p>
            <a:r>
              <a:rPr lang="zh-CN" altLang="en-US"/>
              <a:t>打印机喷头</a:t>
            </a:r>
            <a:endParaRPr lang="zh-CN" altLang="en-US"/>
          </a:p>
        </p:txBody>
      </p:sp>
      <p:cxnSp>
        <p:nvCxnSpPr>
          <p:cNvPr id="27" name="直接箭头连接符 26"/>
          <p:cNvCxnSpPr/>
          <p:nvPr>
            <p:custDataLst>
              <p:tags r:id="rId8"/>
            </p:custDataLst>
          </p:nvPr>
        </p:nvCxnSpPr>
        <p:spPr>
          <a:xfrm flipH="1" flipV="1">
            <a:off x="7918450" y="4932680"/>
            <a:ext cx="514350" cy="3937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8328025" y="5393055"/>
            <a:ext cx="4064000" cy="368300"/>
          </a:xfrm>
          <a:prstGeom prst="rect">
            <a:avLst/>
          </a:prstGeom>
          <a:noFill/>
        </p:spPr>
        <p:txBody>
          <a:bodyPr wrap="square" rtlCol="0">
            <a:spAutoFit/>
          </a:bodyPr>
          <a:p>
            <a:r>
              <a:rPr lang="zh-CN" altLang="en-US"/>
              <a:t>出纸口</a:t>
            </a:r>
            <a:endParaRPr lang="zh-CN" altLang="en-US"/>
          </a:p>
        </p:txBody>
      </p:sp>
      <p:cxnSp>
        <p:nvCxnSpPr>
          <p:cNvPr id="39" name="直接箭头连接符 38"/>
          <p:cNvCxnSpPr/>
          <p:nvPr>
            <p:custDataLst>
              <p:tags r:id="rId9"/>
            </p:custDataLst>
          </p:nvPr>
        </p:nvCxnSpPr>
        <p:spPr>
          <a:xfrm flipH="1">
            <a:off x="8308975" y="1287780"/>
            <a:ext cx="895350" cy="6762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7489190" y="1059180"/>
            <a:ext cx="4064000" cy="368300"/>
          </a:xfrm>
          <a:prstGeom prst="rect">
            <a:avLst/>
          </a:prstGeom>
          <a:noFill/>
        </p:spPr>
        <p:txBody>
          <a:bodyPr wrap="square" rtlCol="0">
            <a:spAutoFit/>
          </a:bodyPr>
          <a:p>
            <a:r>
              <a:rPr lang="zh-CN" altLang="en-US"/>
              <a:t>搓纸轮</a:t>
            </a:r>
            <a:endParaRPr lang="zh-CN" altLang="en-US"/>
          </a:p>
        </p:txBody>
      </p:sp>
      <p:cxnSp>
        <p:nvCxnSpPr>
          <p:cNvPr id="42" name="直接箭头连接符 41"/>
          <p:cNvCxnSpPr/>
          <p:nvPr>
            <p:custDataLst>
              <p:tags r:id="rId10"/>
            </p:custDataLst>
          </p:nvPr>
        </p:nvCxnSpPr>
        <p:spPr>
          <a:xfrm flipH="1">
            <a:off x="7591425" y="1478280"/>
            <a:ext cx="212725" cy="1189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42"/>
          <p:cNvCxnSpPr/>
          <p:nvPr>
            <p:custDataLst>
              <p:tags r:id="rId11"/>
            </p:custDataLst>
          </p:nvPr>
        </p:nvCxnSpPr>
        <p:spPr>
          <a:xfrm>
            <a:off x="8070850" y="1525905"/>
            <a:ext cx="209550" cy="17430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custDataLst>
              <p:tags r:id="rId12"/>
            </p:custDataLst>
          </p:nvPr>
        </p:nvCxnSpPr>
        <p:spPr>
          <a:xfrm>
            <a:off x="6232525" y="1468755"/>
            <a:ext cx="73025" cy="14046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5765800" y="1035050"/>
            <a:ext cx="4064000" cy="368300"/>
          </a:xfrm>
          <a:prstGeom prst="rect">
            <a:avLst/>
          </a:prstGeom>
          <a:noFill/>
        </p:spPr>
        <p:txBody>
          <a:bodyPr wrap="square" rtlCol="0">
            <a:spAutoFit/>
          </a:bodyPr>
          <a:p>
            <a:r>
              <a:rPr lang="zh-CN" altLang="en-US"/>
              <a:t>驱动电机</a:t>
            </a:r>
            <a:endParaRPr lang="zh-CN" altLang="en-US"/>
          </a:p>
        </p:txBody>
      </p:sp>
      <p:sp>
        <p:nvSpPr>
          <p:cNvPr id="46" name="文本框 45"/>
          <p:cNvSpPr txBox="1"/>
          <p:nvPr/>
        </p:nvSpPr>
        <p:spPr>
          <a:xfrm>
            <a:off x="4565650" y="1468755"/>
            <a:ext cx="1199515" cy="368300"/>
          </a:xfrm>
          <a:prstGeom prst="rect">
            <a:avLst/>
          </a:prstGeom>
          <a:noFill/>
        </p:spPr>
        <p:txBody>
          <a:bodyPr wrap="square" rtlCol="0">
            <a:spAutoFit/>
          </a:bodyPr>
          <a:p>
            <a:r>
              <a:rPr lang="zh-CN" altLang="en-US">
                <a:sym typeface="+mn-ea"/>
              </a:rPr>
              <a:t>输入</a:t>
            </a:r>
            <a:r>
              <a:rPr lang="zh-CN" altLang="en-US"/>
              <a:t>电源</a:t>
            </a:r>
            <a:endParaRPr lang="zh-CN" altLang="en-US"/>
          </a:p>
        </p:txBody>
      </p:sp>
      <p:cxnSp>
        <p:nvCxnSpPr>
          <p:cNvPr id="47" name="直接箭头连接符 46"/>
          <p:cNvCxnSpPr>
            <a:stCxn id="46" idx="2"/>
          </p:cNvCxnSpPr>
          <p:nvPr>
            <p:custDataLst>
              <p:tags r:id="rId13"/>
            </p:custDataLst>
          </p:nvPr>
        </p:nvCxnSpPr>
        <p:spPr>
          <a:xfrm>
            <a:off x="5165725" y="1837055"/>
            <a:ext cx="949325" cy="3765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8" name="文本框 47"/>
          <p:cNvSpPr txBox="1"/>
          <p:nvPr/>
        </p:nvSpPr>
        <p:spPr>
          <a:xfrm>
            <a:off x="4216400" y="4022090"/>
            <a:ext cx="4064000" cy="368300"/>
          </a:xfrm>
          <a:prstGeom prst="rect">
            <a:avLst/>
          </a:prstGeom>
          <a:noFill/>
        </p:spPr>
        <p:txBody>
          <a:bodyPr wrap="square" rtlCol="0">
            <a:spAutoFit/>
          </a:bodyPr>
          <a:p>
            <a:r>
              <a:rPr lang="zh-CN" altLang="en-US"/>
              <a:t>洗墨海绵垫</a:t>
            </a:r>
            <a:endParaRPr lang="zh-CN" altLang="en-US"/>
          </a:p>
        </p:txBody>
      </p:sp>
      <p:cxnSp>
        <p:nvCxnSpPr>
          <p:cNvPr id="49" name="直接箭头连接符 48"/>
          <p:cNvCxnSpPr/>
          <p:nvPr>
            <p:custDataLst>
              <p:tags r:id="rId14"/>
            </p:custDataLst>
          </p:nvPr>
        </p:nvCxnSpPr>
        <p:spPr>
          <a:xfrm flipV="1">
            <a:off x="5337175" y="3519170"/>
            <a:ext cx="1289050" cy="5022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custDataLst>
              <p:tags r:id="rId15"/>
            </p:custDataLst>
          </p:nvPr>
        </p:nvCxnSpPr>
        <p:spPr>
          <a:xfrm flipH="1">
            <a:off x="8862060" y="1825625"/>
            <a:ext cx="1866265" cy="3829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10728325" y="1595755"/>
            <a:ext cx="4064000" cy="368300"/>
          </a:xfrm>
          <a:prstGeom prst="rect">
            <a:avLst/>
          </a:prstGeom>
          <a:noFill/>
        </p:spPr>
        <p:txBody>
          <a:bodyPr wrap="square" rtlCol="0">
            <a:spAutoFit/>
          </a:bodyPr>
          <a:p>
            <a:r>
              <a:rPr lang="zh-CN" altLang="en-US"/>
              <a:t>定位夹</a:t>
            </a:r>
            <a:endParaRPr lang="zh-CN" altLang="en-US"/>
          </a:p>
        </p:txBody>
      </p:sp>
      <p:sp>
        <p:nvSpPr>
          <p:cNvPr id="52" name="文本框 51"/>
          <p:cNvSpPr txBox="1"/>
          <p:nvPr/>
        </p:nvSpPr>
        <p:spPr>
          <a:xfrm>
            <a:off x="9069070" y="924560"/>
            <a:ext cx="1517015" cy="368300"/>
          </a:xfrm>
          <a:prstGeom prst="rect">
            <a:avLst/>
          </a:prstGeom>
          <a:noFill/>
        </p:spPr>
        <p:txBody>
          <a:bodyPr wrap="square" rtlCol="0">
            <a:spAutoFit/>
          </a:bodyPr>
          <a:p>
            <a:r>
              <a:rPr lang="zh-CN" altLang="en-US"/>
              <a:t>进纸口</a:t>
            </a:r>
            <a:endParaRPr lang="zh-CN" altLang="en-US"/>
          </a:p>
        </p:txBody>
      </p:sp>
      <p:sp>
        <p:nvSpPr>
          <p:cNvPr id="53" name="文本框 52"/>
          <p:cNvSpPr txBox="1"/>
          <p:nvPr/>
        </p:nvSpPr>
        <p:spPr>
          <a:xfrm>
            <a:off x="9608820" y="5608955"/>
            <a:ext cx="1816735" cy="368300"/>
          </a:xfrm>
          <a:prstGeom prst="rect">
            <a:avLst/>
          </a:prstGeom>
          <a:noFill/>
        </p:spPr>
        <p:txBody>
          <a:bodyPr wrap="square" rtlCol="0" anchor="t">
            <a:spAutoFit/>
          </a:bodyPr>
          <a:p>
            <a:r>
              <a:rPr lang="zh-CN" altLang="en-US">
                <a:sym typeface="+mn-ea"/>
              </a:rPr>
              <a:t>彩色墨盒</a:t>
            </a:r>
            <a:r>
              <a:rPr lang="en-US" altLang="zh-CN">
                <a:sym typeface="+mn-ea"/>
              </a:rPr>
              <a:t>YMC</a:t>
            </a:r>
            <a:endParaRPr lang="zh-CN" altLang="en-US">
              <a:sym typeface="+mn-ea"/>
            </a:endParaRPr>
          </a:p>
        </p:txBody>
      </p:sp>
      <p:sp>
        <p:nvSpPr>
          <p:cNvPr id="54" name="文本框 53"/>
          <p:cNvSpPr txBox="1"/>
          <p:nvPr/>
        </p:nvSpPr>
        <p:spPr>
          <a:xfrm>
            <a:off x="688975" y="1913255"/>
            <a:ext cx="3231515" cy="3020060"/>
          </a:xfrm>
          <a:prstGeom prst="rect">
            <a:avLst/>
          </a:prstGeom>
          <a:noFill/>
        </p:spPr>
        <p:txBody>
          <a:bodyPr wrap="square" rtlCol="0" anchor="t">
            <a:noAutofit/>
          </a:bodyPr>
          <a:p>
            <a:pPr>
              <a:lnSpc>
                <a:spcPct val="130000"/>
              </a:lnSpc>
            </a:pPr>
            <a:r>
              <a:rPr lang="zh-CN" altLang="en-US" dirty="0">
                <a:cs typeface="+mn-ea"/>
                <a:sym typeface="+mn-lt"/>
              </a:rPr>
              <a:t>喷墨打印机以</a:t>
            </a:r>
            <a:r>
              <a:rPr lang="en-US" altLang="zh-CN" dirty="0">
                <a:cs typeface="+mn-ea"/>
                <a:sym typeface="+mn-lt"/>
              </a:rPr>
              <a:t>Crocker</a:t>
            </a:r>
            <a:r>
              <a:rPr lang="zh-CN" altLang="en-US" dirty="0">
                <a:cs typeface="+mn-ea"/>
                <a:sym typeface="+mn-lt"/>
              </a:rPr>
              <a:t>为例，其内部核心部件为喷墨打印头，除此之外还有送纸组件、清洁组件、供墨组件等，各个组件相互配合，驱动打印机完成相应工作。</a:t>
            </a:r>
            <a:endParaRPr lang="zh-CN" altLang="en-US" dirty="0">
              <a:cs typeface="+mn-ea"/>
              <a:sym typeface="+mn-lt"/>
            </a:endParaRPr>
          </a:p>
        </p:txBody>
      </p:sp>
    </p:spTree>
    <p:custDataLst>
      <p:tags r:id="rId16"/>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00075" y="306705"/>
            <a:ext cx="9093200" cy="645160"/>
          </a:xfrm>
          <a:prstGeom prst="rect">
            <a:avLst/>
          </a:prstGeom>
          <a:noFill/>
        </p:spPr>
        <p:txBody>
          <a:bodyPr wrap="square" rtlCol="0">
            <a:spAutoFit/>
          </a:bodyPr>
          <a:p>
            <a:r>
              <a:rPr lang="zh-CN" altLang="en-US"/>
              <a:t>概述：喷墨打印机是将彩色液体油墨经喷嘴变成细小微粒喷到印纸上,研究的这款喷墨打印机有四个打印喷头，以便打印黄、品红青黑四色;</a:t>
            </a:r>
            <a:endParaRPr lang="zh-CN" altLang="en-US"/>
          </a:p>
        </p:txBody>
      </p:sp>
      <p:pic>
        <p:nvPicPr>
          <p:cNvPr id="13" name="C9F754DE-2CAD-44b6-B708-469DEB6407EB-2" descr="C:/Users/Administrator/AppData/Local/Temp/wpp.MicrfQwpp"/>
          <p:cNvPicPr>
            <a:picLocks noChangeAspect="1"/>
          </p:cNvPicPr>
          <p:nvPr/>
        </p:nvPicPr>
        <p:blipFill>
          <a:blip r:embed="rId2"/>
          <a:stretch>
            <a:fillRect/>
          </a:stretch>
        </p:blipFill>
        <p:spPr>
          <a:xfrm>
            <a:off x="448310" y="1106805"/>
            <a:ext cx="10086975" cy="4867275"/>
          </a:xfrm>
          <a:prstGeom prst="rect">
            <a:avLst/>
          </a:prstGeom>
        </p:spPr>
      </p:pic>
      <p:sp>
        <p:nvSpPr>
          <p:cNvPr id="2" name="文本框 1"/>
          <p:cNvSpPr txBox="1"/>
          <p:nvPr/>
        </p:nvSpPr>
        <p:spPr>
          <a:xfrm>
            <a:off x="3105150" y="5974080"/>
            <a:ext cx="4250055" cy="645160"/>
          </a:xfrm>
          <a:prstGeom prst="rect">
            <a:avLst/>
          </a:prstGeom>
          <a:noFill/>
        </p:spPr>
        <p:txBody>
          <a:bodyPr wrap="square" rtlCol="0">
            <a:spAutoFit/>
          </a:bodyPr>
          <a:p>
            <a:r>
              <a:rPr lang="zh-CN" altLang="en-US"/>
              <a:t>针对打印机中机械部分，将在下文详细展开，进行相关工作原理介绍</a:t>
            </a:r>
            <a:endParaRPr lang="zh-CN" altLang="en-US"/>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67640" y="2127250"/>
            <a:ext cx="6873875" cy="4368165"/>
          </a:xfrm>
          <a:prstGeom prst="rect">
            <a:avLst/>
          </a:prstGeom>
        </p:spPr>
      </p:pic>
      <p:sp>
        <p:nvSpPr>
          <p:cNvPr id="7" name="文本框 6"/>
          <p:cNvSpPr txBox="1"/>
          <p:nvPr/>
        </p:nvSpPr>
        <p:spPr>
          <a:xfrm>
            <a:off x="31250" y="964332"/>
            <a:ext cx="5040630" cy="922020"/>
          </a:xfrm>
          <a:prstGeom prst="rect">
            <a:avLst/>
          </a:prstGeom>
          <a:noFill/>
        </p:spPr>
        <p:txBody>
          <a:bodyPr wrap="none" rtlCol="0">
            <a:spAutoFit/>
          </a:bodyPr>
          <a:p>
            <a:pPr marL="285750" indent="-285750">
              <a:buFont typeface="Arial" panose="020B0604020202020204" pitchFamily="34" charset="0"/>
              <a:buChar char="•"/>
            </a:pPr>
            <a:r>
              <a:rPr lang="zh-CN" altLang="en-US" dirty="0" smtClean="0"/>
              <a:t>喷墨打印机按需式打印</a:t>
            </a:r>
            <a:r>
              <a:rPr lang="en-US" altLang="zh-CN" dirty="0" smtClean="0"/>
              <a:t>( DOD)</a:t>
            </a:r>
            <a:r>
              <a:rPr lang="zh-CN" altLang="en-US" dirty="0" smtClean="0"/>
              <a:t>分为以下两类：</a:t>
            </a:r>
            <a:endParaRPr lang="en-US" altLang="zh-CN" dirty="0" smtClean="0"/>
          </a:p>
          <a:p>
            <a:pPr marL="285750" indent="-285750">
              <a:buFont typeface="Arial" panose="020B0604020202020204" pitchFamily="34" charset="0"/>
              <a:buChar char="•"/>
            </a:pPr>
            <a:r>
              <a:rPr lang="zh-CN" altLang="en-US" dirty="0" smtClean="0"/>
              <a:t>微压电式（</a:t>
            </a:r>
            <a:r>
              <a:rPr lang="en-US" altLang="zh-CN" dirty="0"/>
              <a:t> Piezo binary </a:t>
            </a:r>
            <a:r>
              <a:rPr lang="en-US" altLang="zh-CN" dirty="0" smtClean="0"/>
              <a:t>ink</a:t>
            </a:r>
            <a:r>
              <a:rPr lang="en-US" altLang="zh-CN" dirty="0"/>
              <a:t> </a:t>
            </a:r>
            <a:r>
              <a:rPr lang="en-US" altLang="zh-CN" dirty="0" smtClean="0"/>
              <a:t>jet</a:t>
            </a:r>
            <a:r>
              <a:rPr lang="zh-CN" altLang="en-US" dirty="0" smtClean="0"/>
              <a:t>）</a:t>
            </a:r>
            <a:endParaRPr lang="en-US" altLang="zh-CN" dirty="0" smtClean="0"/>
          </a:p>
          <a:p>
            <a:pPr marL="285750" indent="-285750">
              <a:buFont typeface="Arial" panose="020B0604020202020204" pitchFamily="34" charset="0"/>
              <a:buChar char="•"/>
            </a:pPr>
            <a:r>
              <a:rPr lang="zh-CN" altLang="zh-CN" dirty="0" smtClean="0"/>
              <a:t>热</a:t>
            </a:r>
            <a:r>
              <a:rPr lang="zh-CN" altLang="en-US" dirty="0" smtClean="0"/>
              <a:t>感</a:t>
            </a:r>
            <a:r>
              <a:rPr lang="zh-CN" altLang="zh-CN" dirty="0" smtClean="0"/>
              <a:t>气泡</a:t>
            </a:r>
            <a:r>
              <a:rPr lang="zh-CN" altLang="en-US" dirty="0" smtClean="0"/>
              <a:t>式（</a:t>
            </a:r>
            <a:r>
              <a:rPr lang="en-US" altLang="zh-CN" dirty="0"/>
              <a:t>Thermal </a:t>
            </a:r>
            <a:r>
              <a:rPr lang="en-US" altLang="zh-CN" dirty="0" smtClean="0"/>
              <a:t>Ink</a:t>
            </a:r>
            <a:r>
              <a:rPr lang="en-US" altLang="zh-CN" dirty="0"/>
              <a:t> </a:t>
            </a:r>
            <a:r>
              <a:rPr lang="en-US" altLang="zh-CN" dirty="0" smtClean="0"/>
              <a:t>Jet</a:t>
            </a:r>
            <a:r>
              <a:rPr lang="zh-CN" altLang="en-US" dirty="0" smtClean="0"/>
              <a:t>）</a:t>
            </a:r>
            <a:endParaRPr lang="en-US" altLang="zh-CN" dirty="0" smtClean="0"/>
          </a:p>
        </p:txBody>
      </p:sp>
      <p:sp>
        <p:nvSpPr>
          <p:cNvPr id="9" name="文本框 8"/>
          <p:cNvSpPr txBox="1"/>
          <p:nvPr/>
        </p:nvSpPr>
        <p:spPr>
          <a:xfrm>
            <a:off x="4552578" y="1354996"/>
            <a:ext cx="1293944" cy="369332"/>
          </a:xfrm>
          <a:prstGeom prst="rect">
            <a:avLst/>
          </a:prstGeom>
          <a:noFill/>
        </p:spPr>
        <p:txBody>
          <a:bodyPr wrap="none" rtlCol="0">
            <a:spAutoFit/>
          </a:bodyPr>
          <a:p>
            <a:r>
              <a:rPr lang="en-US" altLang="zh-CN" dirty="0"/>
              <a:t>——</a:t>
            </a:r>
            <a:r>
              <a:rPr lang="zh-CN" altLang="en-US" dirty="0"/>
              <a:t>爱普生</a:t>
            </a:r>
            <a:endParaRPr lang="zh-CN" altLang="en-US" dirty="0"/>
          </a:p>
        </p:txBody>
      </p:sp>
      <p:sp>
        <p:nvSpPr>
          <p:cNvPr id="12" name="文本框 11"/>
          <p:cNvSpPr txBox="1"/>
          <p:nvPr/>
        </p:nvSpPr>
        <p:spPr>
          <a:xfrm>
            <a:off x="3710697" y="1589450"/>
            <a:ext cx="2448106" cy="369332"/>
          </a:xfrm>
          <a:prstGeom prst="rect">
            <a:avLst/>
          </a:prstGeom>
          <a:noFill/>
        </p:spPr>
        <p:txBody>
          <a:bodyPr wrap="none" rtlCol="0">
            <a:spAutoFit/>
          </a:bodyPr>
          <a:p>
            <a:r>
              <a:rPr lang="en-US" altLang="zh-CN" dirty="0"/>
              <a:t>——</a:t>
            </a:r>
            <a:r>
              <a:rPr lang="zh-CN" altLang="en-US" dirty="0"/>
              <a:t>佳能，惠普，得力</a:t>
            </a:r>
            <a:endParaRPr lang="zh-CN" altLang="en-US" dirty="0"/>
          </a:p>
        </p:txBody>
      </p:sp>
      <p:pic>
        <p:nvPicPr>
          <p:cNvPr id="15" name="图片 14"/>
          <p:cNvPicPr>
            <a:picLocks noChangeAspect="1"/>
          </p:cNvPicPr>
          <p:nvPr/>
        </p:nvPicPr>
        <p:blipFill>
          <a:blip r:embed="rId3"/>
          <a:stretch>
            <a:fillRect/>
          </a:stretch>
        </p:blipFill>
        <p:spPr>
          <a:xfrm>
            <a:off x="6751320" y="532765"/>
            <a:ext cx="5267325" cy="5662930"/>
          </a:xfrm>
          <a:prstGeom prst="rect">
            <a:avLst/>
          </a:prstGeom>
        </p:spPr>
      </p:pic>
      <p:sp>
        <p:nvSpPr>
          <p:cNvPr id="3" name="文本框 2"/>
          <p:cNvSpPr txBox="1"/>
          <p:nvPr/>
        </p:nvSpPr>
        <p:spPr>
          <a:xfrm>
            <a:off x="6233160" y="99060"/>
            <a:ext cx="5687060" cy="368300"/>
          </a:xfrm>
          <a:prstGeom prst="rect">
            <a:avLst/>
          </a:prstGeom>
          <a:noFill/>
        </p:spPr>
        <p:txBody>
          <a:bodyPr wrap="square" rtlCol="0">
            <a:spAutoFit/>
          </a:bodyPr>
          <a:p>
            <a:r>
              <a:rPr lang="zh-CN" altLang="en-US"/>
              <a:t>针对得力旗下的喷墨打印机的工作原理进行详细介绍</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153670" y="707390"/>
            <a:ext cx="7209155" cy="4920615"/>
          </a:xfrm>
          <a:prstGeom prst="rect">
            <a:avLst/>
          </a:prstGeom>
        </p:spPr>
      </p:pic>
      <p:sp>
        <p:nvSpPr>
          <p:cNvPr id="19" name="文本框 18"/>
          <p:cNvSpPr txBox="1"/>
          <p:nvPr/>
        </p:nvSpPr>
        <p:spPr>
          <a:xfrm>
            <a:off x="1726565" y="5880735"/>
            <a:ext cx="4064000" cy="368300"/>
          </a:xfrm>
          <a:prstGeom prst="rect">
            <a:avLst/>
          </a:prstGeom>
          <a:noFill/>
        </p:spPr>
        <p:txBody>
          <a:bodyPr wrap="square" rtlCol="0">
            <a:spAutoFit/>
          </a:bodyPr>
          <a:p>
            <a:r>
              <a:rPr lang="zh-CN" altLang="en-US"/>
              <a:t>气泡喷墨打印机喷出原理</a:t>
            </a:r>
            <a:endParaRPr lang="zh-CN" altLang="en-US"/>
          </a:p>
        </p:txBody>
      </p:sp>
      <p:pic>
        <p:nvPicPr>
          <p:cNvPr id="23" name="图片 22"/>
          <p:cNvPicPr>
            <a:picLocks noChangeAspect="1"/>
          </p:cNvPicPr>
          <p:nvPr/>
        </p:nvPicPr>
        <p:blipFill>
          <a:blip r:embed="rId3"/>
          <a:stretch>
            <a:fillRect/>
          </a:stretch>
        </p:blipFill>
        <p:spPr>
          <a:xfrm>
            <a:off x="7183755" y="1174115"/>
            <a:ext cx="4410075" cy="1876425"/>
          </a:xfrm>
          <a:prstGeom prst="rect">
            <a:avLst/>
          </a:prstGeom>
        </p:spPr>
      </p:pic>
      <p:pic>
        <p:nvPicPr>
          <p:cNvPr id="24" name="图片 23"/>
          <p:cNvPicPr>
            <a:picLocks noChangeAspect="1"/>
          </p:cNvPicPr>
          <p:nvPr/>
        </p:nvPicPr>
        <p:blipFill>
          <a:blip r:embed="rId4"/>
          <a:stretch>
            <a:fillRect/>
          </a:stretch>
        </p:blipFill>
        <p:spPr>
          <a:xfrm>
            <a:off x="7183755" y="3147695"/>
            <a:ext cx="4657725" cy="1628775"/>
          </a:xfrm>
          <a:prstGeom prst="rect">
            <a:avLst/>
          </a:prstGeom>
        </p:spPr>
      </p:pic>
      <p:sp>
        <p:nvSpPr>
          <p:cNvPr id="25" name="文本框 24"/>
          <p:cNvSpPr txBox="1"/>
          <p:nvPr/>
        </p:nvSpPr>
        <p:spPr>
          <a:xfrm>
            <a:off x="7975600" y="5005705"/>
            <a:ext cx="4064000" cy="368300"/>
          </a:xfrm>
          <a:prstGeom prst="rect">
            <a:avLst/>
          </a:prstGeom>
          <a:noFill/>
        </p:spPr>
        <p:txBody>
          <a:bodyPr wrap="square" rtlCol="0">
            <a:spAutoFit/>
          </a:bodyPr>
          <a:p>
            <a:endParaRPr lang="zh-CN" altLang="en-US"/>
          </a:p>
        </p:txBody>
      </p:sp>
      <p:sp>
        <p:nvSpPr>
          <p:cNvPr id="2" name="文本框 1"/>
          <p:cNvSpPr txBox="1"/>
          <p:nvPr/>
        </p:nvSpPr>
        <p:spPr>
          <a:xfrm>
            <a:off x="615315" y="411480"/>
            <a:ext cx="5676265" cy="1031240"/>
          </a:xfrm>
          <a:prstGeom prst="rect">
            <a:avLst/>
          </a:prstGeom>
          <a:noFill/>
        </p:spPr>
        <p:txBody>
          <a:bodyPr wrap="square" rtlCol="0">
            <a:noAutofit/>
          </a:bodyPr>
          <a:p>
            <a:r>
              <a:rPr lang="zh-CN" altLang="en-US"/>
              <a:t>上文介绍了喷墨打印机喷墨的运动原理，接下来将与电气原理结合起来，介绍气泡喷墨打印机的喷出原理</a:t>
            </a:r>
            <a:endParaRPr lang="zh-CN" altLang="en-US"/>
          </a:p>
        </p:txBody>
      </p:sp>
    </p:spTree>
    <p:custDataLst>
      <p:tags r:id="rId5"/>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6701790" y="3119755"/>
            <a:ext cx="4535805" cy="2422525"/>
          </a:xfrm>
          <a:prstGeom prst="rect">
            <a:avLst/>
          </a:prstGeom>
        </p:spPr>
      </p:pic>
      <p:sp>
        <p:nvSpPr>
          <p:cNvPr id="20" name="文本框 19"/>
          <p:cNvSpPr txBox="1"/>
          <p:nvPr/>
        </p:nvSpPr>
        <p:spPr>
          <a:xfrm>
            <a:off x="7397115" y="5542280"/>
            <a:ext cx="4064000" cy="368300"/>
          </a:xfrm>
          <a:prstGeom prst="rect">
            <a:avLst/>
          </a:prstGeom>
          <a:noFill/>
        </p:spPr>
        <p:txBody>
          <a:bodyPr wrap="square" rtlCol="0">
            <a:spAutoFit/>
          </a:bodyPr>
          <a:p>
            <a:r>
              <a:rPr lang="zh-CN" altLang="en-US"/>
              <a:t>电线沸腾曲线</a:t>
            </a:r>
            <a:endParaRPr lang="zh-CN" altLang="en-US"/>
          </a:p>
        </p:txBody>
      </p:sp>
      <p:sp>
        <p:nvSpPr>
          <p:cNvPr id="21" name="文本框 20"/>
          <p:cNvSpPr txBox="1"/>
          <p:nvPr/>
        </p:nvSpPr>
        <p:spPr>
          <a:xfrm>
            <a:off x="6096000" y="405765"/>
            <a:ext cx="5740400" cy="2584450"/>
          </a:xfrm>
          <a:prstGeom prst="rect">
            <a:avLst/>
          </a:prstGeom>
          <a:noFill/>
        </p:spPr>
        <p:txBody>
          <a:bodyPr wrap="square" rtlCol="0">
            <a:spAutoFit/>
          </a:bodyPr>
          <a:p>
            <a:r>
              <a:rPr lang="zh-CN" altLang="en-US"/>
              <a:t>加热电线投人水中的瞬间，和水面接触的金属表面会产生特殊的沸腾现象，即在金属和水的界面会暂时产生一定厚度的小气泡层（称为蒸汽膜层），该蒸汽膜层将水和金属隔离，阻碍了金属的进一步散热，致使水的汽化速度减慢，通电后炽热的电阻丝在水中的“散热一时间关系曲线”如图4所示，从曲线中可见：在D点以后，出现了一段随时间增加，散热量反而逐渐减小的现象，这一现象正是蒸汽膜层生成后形成的，即产生了“膜沸腾”现象</a:t>
            </a:r>
            <a:endParaRPr lang="zh-CN" altLang="en-US"/>
          </a:p>
        </p:txBody>
      </p:sp>
      <p:sp>
        <p:nvSpPr>
          <p:cNvPr id="22" name="文本框 21"/>
          <p:cNvSpPr txBox="1"/>
          <p:nvPr/>
        </p:nvSpPr>
        <p:spPr>
          <a:xfrm>
            <a:off x="5561330" y="6226810"/>
            <a:ext cx="6630670" cy="368300"/>
          </a:xfrm>
          <a:prstGeom prst="rect">
            <a:avLst/>
          </a:prstGeom>
          <a:noFill/>
        </p:spPr>
        <p:txBody>
          <a:bodyPr wrap="square" rtlCol="0">
            <a:spAutoFit/>
          </a:bodyPr>
          <a:p>
            <a:r>
              <a:rPr lang="zh-CN" altLang="en-US"/>
              <a:t>作用：</a:t>
            </a:r>
            <a:r>
              <a:rPr lang="en-US" altLang="zh-CN"/>
              <a:t>1</a:t>
            </a:r>
            <a:r>
              <a:rPr lang="zh-CN" altLang="en-US"/>
              <a:t>； 可控制气泡产生的时间</a:t>
            </a:r>
            <a:r>
              <a:rPr lang="en-US" altLang="zh-CN"/>
              <a:t> 2</a:t>
            </a:r>
            <a:r>
              <a:rPr lang="zh-CN" altLang="en-US"/>
              <a:t>：可控制气泡的形状和大小。</a:t>
            </a:r>
            <a:endParaRPr lang="zh-CN" altLang="en-US"/>
          </a:p>
        </p:txBody>
      </p:sp>
      <p:pic>
        <p:nvPicPr>
          <p:cNvPr id="2" name="图片 1"/>
          <p:cNvPicPr>
            <a:picLocks noChangeAspect="1"/>
          </p:cNvPicPr>
          <p:nvPr/>
        </p:nvPicPr>
        <p:blipFill>
          <a:blip r:embed="rId3"/>
          <a:stretch>
            <a:fillRect/>
          </a:stretch>
        </p:blipFill>
        <p:spPr>
          <a:xfrm>
            <a:off x="-87630" y="1099185"/>
            <a:ext cx="6000115" cy="3936365"/>
          </a:xfrm>
          <a:prstGeom prst="rect">
            <a:avLst/>
          </a:prstGeom>
        </p:spPr>
      </p:pic>
      <p:sp>
        <p:nvSpPr>
          <p:cNvPr id="3" name="文本框 2"/>
          <p:cNvSpPr txBox="1"/>
          <p:nvPr/>
        </p:nvSpPr>
        <p:spPr>
          <a:xfrm>
            <a:off x="284480" y="487680"/>
            <a:ext cx="4064000" cy="398780"/>
          </a:xfrm>
          <a:prstGeom prst="rect">
            <a:avLst/>
          </a:prstGeom>
          <a:noFill/>
        </p:spPr>
        <p:txBody>
          <a:bodyPr wrap="square" rtlCol="0">
            <a:spAutoFit/>
          </a:bodyPr>
          <a:p>
            <a:r>
              <a:rPr lang="zh-CN" altLang="en-US" sz="2000" b="1"/>
              <a:t>气泡产生的原理介绍</a:t>
            </a:r>
            <a:endParaRPr lang="zh-CN" altLang="en-US" sz="2000" b="1"/>
          </a:p>
        </p:txBody>
      </p:sp>
    </p:spTree>
    <p:custDataLst>
      <p:tags r:id="rId4"/>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328295" y="272415"/>
            <a:ext cx="4064000" cy="368300"/>
          </a:xfrm>
          <a:prstGeom prst="rect">
            <a:avLst/>
          </a:prstGeom>
          <a:noFill/>
        </p:spPr>
        <p:txBody>
          <a:bodyPr wrap="square" rtlCol="0">
            <a:spAutoFit/>
          </a:bodyPr>
          <a:p>
            <a:r>
              <a:rPr lang="zh-CN" altLang="en-US"/>
              <a:t>喷头的内外物理结构</a:t>
            </a:r>
            <a:endParaRPr lang="zh-CN" altLang="en-US"/>
          </a:p>
        </p:txBody>
      </p:sp>
      <p:pic>
        <p:nvPicPr>
          <p:cNvPr id="7" name="图片 6"/>
          <p:cNvPicPr>
            <a:picLocks noChangeAspect="1"/>
          </p:cNvPicPr>
          <p:nvPr/>
        </p:nvPicPr>
        <p:blipFill>
          <a:blip r:embed="rId2"/>
          <a:stretch>
            <a:fillRect/>
          </a:stretch>
        </p:blipFill>
        <p:spPr>
          <a:xfrm>
            <a:off x="237490" y="1084580"/>
            <a:ext cx="4679315" cy="4688840"/>
          </a:xfrm>
          <a:prstGeom prst="rect">
            <a:avLst/>
          </a:prstGeom>
        </p:spPr>
      </p:pic>
      <p:pic>
        <p:nvPicPr>
          <p:cNvPr id="8" name="图片 7"/>
          <p:cNvPicPr>
            <a:picLocks noChangeAspect="1"/>
          </p:cNvPicPr>
          <p:nvPr/>
        </p:nvPicPr>
        <p:blipFill>
          <a:blip r:embed="rId3"/>
          <a:stretch>
            <a:fillRect/>
          </a:stretch>
        </p:blipFill>
        <p:spPr>
          <a:xfrm>
            <a:off x="6133465" y="133350"/>
            <a:ext cx="4829175" cy="6410325"/>
          </a:xfrm>
          <a:prstGeom prst="rect">
            <a:avLst/>
          </a:pr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28930" y="683895"/>
            <a:ext cx="5786120" cy="645160"/>
          </a:xfrm>
          <a:prstGeom prst="rect">
            <a:avLst/>
          </a:prstGeom>
          <a:noFill/>
        </p:spPr>
        <p:txBody>
          <a:bodyPr wrap="square" rtlCol="0">
            <a:spAutoFit/>
          </a:bodyPr>
          <a:p>
            <a:r>
              <a:rPr lang="zh-CN" altLang="en-US"/>
              <a:t>明显优势：自研打印头芯片+智能防堵系统，打印喷头三重防堵，减少手动维护，不怕堵头</a:t>
            </a:r>
            <a:endParaRPr lang="zh-CN" altLang="en-US"/>
          </a:p>
        </p:txBody>
      </p:sp>
      <p:pic>
        <p:nvPicPr>
          <p:cNvPr id="9" name="图片 8"/>
          <p:cNvPicPr>
            <a:picLocks noChangeAspect="1"/>
          </p:cNvPicPr>
          <p:nvPr/>
        </p:nvPicPr>
        <p:blipFill>
          <a:blip r:embed="rId2"/>
          <a:stretch>
            <a:fillRect/>
          </a:stretch>
        </p:blipFill>
        <p:spPr>
          <a:xfrm>
            <a:off x="6548755" y="132715"/>
            <a:ext cx="4579620" cy="6592570"/>
          </a:xfrm>
          <a:prstGeom prst="rect">
            <a:avLst/>
          </a:prstGeom>
        </p:spPr>
      </p:pic>
      <p:pic>
        <p:nvPicPr>
          <p:cNvPr id="3" name="图片 2"/>
          <p:cNvPicPr>
            <a:picLocks noChangeAspect="1"/>
          </p:cNvPicPr>
          <p:nvPr/>
        </p:nvPicPr>
        <p:blipFill>
          <a:blip r:embed="rId3"/>
          <a:stretch>
            <a:fillRect/>
          </a:stretch>
        </p:blipFill>
        <p:spPr>
          <a:xfrm>
            <a:off x="1829435" y="1443355"/>
            <a:ext cx="3930015" cy="458406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148311" y="1373778"/>
            <a:ext cx="1877695" cy="1108075"/>
          </a:xfrm>
          <a:prstGeom prst="rect">
            <a:avLst/>
          </a:prstGeom>
          <a:noFill/>
        </p:spPr>
        <p:txBody>
          <a:bodyPr wrap="none" rtlCol="0">
            <a:spAutoFit/>
          </a:bodyPr>
          <a:lstStyle/>
          <a:p>
            <a:r>
              <a:rPr lang="zh-CN" altLang="en-US" sz="6600" dirty="0">
                <a:solidFill>
                  <a:srgbClr val="9CB689"/>
                </a:solidFill>
                <a:cs typeface="+mn-ea"/>
                <a:sym typeface="+mn-lt"/>
              </a:rPr>
              <a:t>目录</a:t>
            </a:r>
            <a:endParaRPr lang="zh-CN" altLang="en-US" sz="6600" dirty="0">
              <a:solidFill>
                <a:srgbClr val="9CB689"/>
              </a:solidFill>
              <a:cs typeface="+mn-ea"/>
              <a:sym typeface="+mn-lt"/>
            </a:endParaRPr>
          </a:p>
        </p:txBody>
      </p:sp>
      <p:sp>
        <p:nvSpPr>
          <p:cNvPr id="3" name="文本框 2"/>
          <p:cNvSpPr txBox="1"/>
          <p:nvPr/>
        </p:nvSpPr>
        <p:spPr>
          <a:xfrm>
            <a:off x="5671185" y="2410816"/>
            <a:ext cx="848995" cy="245110"/>
          </a:xfrm>
          <a:prstGeom prst="rect">
            <a:avLst/>
          </a:prstGeom>
          <a:noFill/>
        </p:spPr>
        <p:txBody>
          <a:bodyPr wrap="square" rtlCol="0">
            <a:spAutoFit/>
          </a:bodyPr>
          <a:lstStyle/>
          <a:p>
            <a:pPr algn="dist"/>
            <a:r>
              <a:rPr lang="en-US" altLang="zh-CN" sz="1000">
                <a:solidFill>
                  <a:schemeClr val="bg1">
                    <a:lumMod val="65000"/>
                  </a:schemeClr>
                </a:solidFill>
                <a:cs typeface="+mn-ea"/>
                <a:sym typeface="+mn-lt"/>
              </a:rPr>
              <a:t>CONTENT</a:t>
            </a:r>
            <a:endParaRPr lang="en-US" altLang="zh-CN" sz="1000">
              <a:solidFill>
                <a:schemeClr val="bg1">
                  <a:lumMod val="65000"/>
                </a:schemeClr>
              </a:solidFill>
              <a:cs typeface="+mn-ea"/>
              <a:sym typeface="+mn-lt"/>
            </a:endParaRPr>
          </a:p>
        </p:txBody>
      </p:sp>
      <p:cxnSp>
        <p:nvCxnSpPr>
          <p:cNvPr id="15" name="直接连接符 14"/>
          <p:cNvCxnSpPr/>
          <p:nvPr/>
        </p:nvCxnSpPr>
        <p:spPr>
          <a:xfrm>
            <a:off x="3425190" y="3307080"/>
            <a:ext cx="0" cy="1038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096000" y="3307080"/>
            <a:ext cx="0" cy="1038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766810" y="3307080"/>
            <a:ext cx="0" cy="1038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259205" y="4071620"/>
            <a:ext cx="1783080" cy="368300"/>
          </a:xfrm>
          <a:prstGeom prst="rect">
            <a:avLst/>
          </a:prstGeom>
          <a:noFill/>
        </p:spPr>
        <p:txBody>
          <a:bodyPr wrap="square" rtlCol="0">
            <a:spAutoFit/>
          </a:bodyPr>
          <a:lstStyle/>
          <a:p>
            <a:pPr algn="l"/>
            <a:r>
              <a:rPr lang="en-US" altLang="zh-CN" b="1" dirty="0">
                <a:solidFill>
                  <a:schemeClr val="tx1">
                    <a:lumMod val="85000"/>
                    <a:lumOff val="15000"/>
                  </a:schemeClr>
                </a:solidFill>
                <a:cs typeface="+mn-ea"/>
                <a:sym typeface="+mn-lt"/>
              </a:rPr>
              <a:t>IJP</a:t>
            </a:r>
            <a:r>
              <a:rPr lang="zh-CN" altLang="en-US" b="1" dirty="0">
                <a:solidFill>
                  <a:schemeClr val="tx1">
                    <a:lumMod val="85000"/>
                    <a:lumOff val="15000"/>
                  </a:schemeClr>
                </a:solidFill>
                <a:cs typeface="+mn-ea"/>
                <a:sym typeface="+mn-lt"/>
              </a:rPr>
              <a:t>打印机功能</a:t>
            </a:r>
            <a:endParaRPr lang="zh-CN" altLang="en-US" b="1" dirty="0">
              <a:solidFill>
                <a:schemeClr val="tx1">
                  <a:lumMod val="85000"/>
                  <a:lumOff val="15000"/>
                </a:schemeClr>
              </a:solidFill>
              <a:cs typeface="+mn-ea"/>
              <a:sym typeface="+mn-lt"/>
            </a:endParaRPr>
          </a:p>
        </p:txBody>
      </p:sp>
      <p:sp>
        <p:nvSpPr>
          <p:cNvPr id="24" name="圆角矩形 23"/>
          <p:cNvSpPr/>
          <p:nvPr/>
        </p:nvSpPr>
        <p:spPr>
          <a:xfrm>
            <a:off x="1137285" y="3307080"/>
            <a:ext cx="1905000" cy="44450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PART 1</a:t>
            </a:r>
            <a:endParaRPr lang="en-US" altLang="zh-CN" sz="2400">
              <a:cs typeface="+mn-ea"/>
              <a:sym typeface="+mn-lt"/>
            </a:endParaRPr>
          </a:p>
        </p:txBody>
      </p:sp>
      <p:sp>
        <p:nvSpPr>
          <p:cNvPr id="11" name="文本框 10"/>
          <p:cNvSpPr txBox="1"/>
          <p:nvPr/>
        </p:nvSpPr>
        <p:spPr>
          <a:xfrm>
            <a:off x="3869055" y="4071620"/>
            <a:ext cx="1964690" cy="368300"/>
          </a:xfrm>
          <a:prstGeom prst="rect">
            <a:avLst/>
          </a:prstGeom>
          <a:noFill/>
        </p:spPr>
        <p:txBody>
          <a:bodyPr wrap="square" rtlCol="0">
            <a:spAutoFit/>
          </a:bodyPr>
          <a:lstStyle/>
          <a:p>
            <a:pPr algn="l"/>
            <a:r>
              <a:rPr lang="zh-CN" altLang="en-US" b="1">
                <a:solidFill>
                  <a:schemeClr val="tx1">
                    <a:lumMod val="85000"/>
                    <a:lumOff val="15000"/>
                  </a:schemeClr>
                </a:solidFill>
                <a:cs typeface="+mn-ea"/>
                <a:sym typeface="+mn-lt"/>
              </a:rPr>
              <a:t>打印机使用说明</a:t>
            </a:r>
            <a:endParaRPr lang="zh-CN" altLang="en-US" b="1">
              <a:solidFill>
                <a:schemeClr val="tx1">
                  <a:lumMod val="85000"/>
                  <a:lumOff val="15000"/>
                </a:schemeClr>
              </a:solidFill>
              <a:cs typeface="+mn-ea"/>
              <a:sym typeface="+mn-lt"/>
            </a:endParaRPr>
          </a:p>
        </p:txBody>
      </p:sp>
      <p:sp>
        <p:nvSpPr>
          <p:cNvPr id="25" name="圆角矩形 24"/>
          <p:cNvSpPr/>
          <p:nvPr/>
        </p:nvSpPr>
        <p:spPr>
          <a:xfrm>
            <a:off x="3808095" y="3307080"/>
            <a:ext cx="1905000" cy="44450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PART 2</a:t>
            </a:r>
            <a:endParaRPr lang="en-US" altLang="zh-CN" sz="2400">
              <a:cs typeface="+mn-ea"/>
              <a:sym typeface="+mn-lt"/>
            </a:endParaRPr>
          </a:p>
        </p:txBody>
      </p:sp>
      <p:sp>
        <p:nvSpPr>
          <p:cNvPr id="10" name="文本框 9"/>
          <p:cNvSpPr txBox="1"/>
          <p:nvPr/>
        </p:nvSpPr>
        <p:spPr>
          <a:xfrm>
            <a:off x="6539865" y="4071620"/>
            <a:ext cx="1950720" cy="368300"/>
          </a:xfrm>
          <a:prstGeom prst="rect">
            <a:avLst/>
          </a:prstGeom>
          <a:noFill/>
        </p:spPr>
        <p:txBody>
          <a:bodyPr wrap="square" rtlCol="0">
            <a:spAutoFit/>
          </a:bodyPr>
          <a:lstStyle/>
          <a:p>
            <a:pPr algn="l"/>
            <a:r>
              <a:rPr lang="zh-CN" altLang="en-US" b="1">
                <a:solidFill>
                  <a:schemeClr val="tx1">
                    <a:lumMod val="85000"/>
                    <a:lumOff val="15000"/>
                  </a:schemeClr>
                </a:solidFill>
                <a:cs typeface="+mn-ea"/>
                <a:sym typeface="+mn-lt"/>
              </a:rPr>
              <a:t>打印机使用感受</a:t>
            </a:r>
            <a:endParaRPr lang="zh-CN" altLang="en-US" b="1">
              <a:solidFill>
                <a:schemeClr val="tx1">
                  <a:lumMod val="85000"/>
                  <a:lumOff val="15000"/>
                </a:schemeClr>
              </a:solidFill>
              <a:cs typeface="+mn-ea"/>
              <a:sym typeface="+mn-lt"/>
            </a:endParaRPr>
          </a:p>
        </p:txBody>
      </p:sp>
      <p:sp>
        <p:nvSpPr>
          <p:cNvPr id="26" name="圆角矩形 25"/>
          <p:cNvSpPr/>
          <p:nvPr/>
        </p:nvSpPr>
        <p:spPr>
          <a:xfrm>
            <a:off x="6478905" y="3307080"/>
            <a:ext cx="1905000" cy="44450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PART 3</a:t>
            </a:r>
            <a:endParaRPr lang="en-US" altLang="zh-CN" sz="2400">
              <a:cs typeface="+mn-ea"/>
              <a:sym typeface="+mn-lt"/>
            </a:endParaRPr>
          </a:p>
        </p:txBody>
      </p:sp>
      <p:sp>
        <p:nvSpPr>
          <p:cNvPr id="9" name="文本框 8"/>
          <p:cNvSpPr txBox="1"/>
          <p:nvPr/>
        </p:nvSpPr>
        <p:spPr>
          <a:xfrm>
            <a:off x="9210675" y="4071620"/>
            <a:ext cx="1844040" cy="368300"/>
          </a:xfrm>
          <a:prstGeom prst="rect">
            <a:avLst/>
          </a:prstGeom>
          <a:noFill/>
        </p:spPr>
        <p:txBody>
          <a:bodyPr wrap="square" rtlCol="0">
            <a:spAutoFit/>
          </a:bodyPr>
          <a:lstStyle/>
          <a:p>
            <a:pPr algn="l"/>
            <a:r>
              <a:rPr lang="zh-CN" altLang="en-US" b="1" dirty="0">
                <a:solidFill>
                  <a:schemeClr val="tx1">
                    <a:lumMod val="85000"/>
                    <a:lumOff val="15000"/>
                  </a:schemeClr>
                </a:solidFill>
                <a:cs typeface="+mn-ea"/>
                <a:sym typeface="+mn-lt"/>
              </a:rPr>
              <a:t>使用后相关建议</a:t>
            </a:r>
            <a:endParaRPr lang="zh-CN" altLang="en-US" b="1" dirty="0">
              <a:solidFill>
                <a:schemeClr val="tx1">
                  <a:lumMod val="85000"/>
                  <a:lumOff val="15000"/>
                </a:schemeClr>
              </a:solidFill>
              <a:cs typeface="+mn-ea"/>
              <a:sym typeface="+mn-lt"/>
            </a:endParaRPr>
          </a:p>
        </p:txBody>
      </p:sp>
      <p:sp>
        <p:nvSpPr>
          <p:cNvPr id="27" name="圆角矩形 26"/>
          <p:cNvSpPr/>
          <p:nvPr/>
        </p:nvSpPr>
        <p:spPr>
          <a:xfrm>
            <a:off x="9149715" y="3307080"/>
            <a:ext cx="1905000" cy="44450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PART 4</a:t>
            </a:r>
            <a:endParaRPr lang="en-US" altLang="zh-CN" sz="2400">
              <a:cs typeface="+mn-ea"/>
              <a:sym typeface="+mn-lt"/>
            </a:endParaRPr>
          </a:p>
        </p:txBody>
      </p:sp>
      <p:sp>
        <p:nvSpPr>
          <p:cNvPr id="23"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00075" y="306705"/>
            <a:ext cx="9093200" cy="368300"/>
          </a:xfrm>
          <a:prstGeom prst="rect">
            <a:avLst/>
          </a:prstGeom>
          <a:noFill/>
        </p:spPr>
        <p:txBody>
          <a:bodyPr wrap="square" rtlCol="0">
            <a:spAutoFit/>
          </a:bodyPr>
          <a:p>
            <a:r>
              <a:rPr lang="zh-CN" altLang="en-US" b="1" dirty="0" smtClean="0">
                <a:latin typeface="微软雅黑" panose="020B0503020204020204" pitchFamily="34" charset="-122"/>
                <a:ea typeface="微软雅黑" panose="020B0503020204020204" pitchFamily="34" charset="-122"/>
                <a:sym typeface="+mn-ea"/>
              </a:rPr>
              <a:t>字车机构分析：</a:t>
            </a:r>
            <a:endParaRPr lang="zh-CN" altLang="en-US"/>
          </a:p>
        </p:txBody>
      </p:sp>
      <p:sp>
        <p:nvSpPr>
          <p:cNvPr id="6" name="文本框 5"/>
          <p:cNvSpPr txBox="1"/>
          <p:nvPr/>
        </p:nvSpPr>
        <p:spPr>
          <a:xfrm>
            <a:off x="600075" y="614680"/>
            <a:ext cx="984631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dirty="0" smtClean="0">
                <a:sym typeface="+mn-ea"/>
              </a:rPr>
              <a:t>主要部件：字车架；长条编码器；字车轴；字车传送带；字车马达</a:t>
            </a:r>
            <a:endParaRPr lang="zh-CN" altLang="en-US" dirty="0" smtClean="0">
              <a:sym typeface="+mn-ea"/>
            </a:endParaRPr>
          </a:p>
          <a:p>
            <a:pPr marL="285750" indent="-285750">
              <a:buFont typeface="Arial" panose="020B0604020202020204" pitchFamily="34" charset="0"/>
              <a:buChar char="•"/>
            </a:pPr>
            <a:r>
              <a:rPr lang="zh-CN" altLang="en-US" dirty="0" smtClean="0">
                <a:sym typeface="+mn-ea"/>
              </a:rPr>
              <a:t>功能概述：，主要负责控制打印头（装有打印针和色带盒）在水平方向（通常沿X轴）上的往复运动，以实现逐行打印。字车机构的工作稳定性直接影响打印质量和效率。</a:t>
            </a:r>
            <a:endParaRPr lang="zh-CN" altLang="en-US" dirty="0" smtClean="0">
              <a:sym typeface="+mn-ea"/>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27" y="1581800"/>
            <a:ext cx="5613435" cy="3283124"/>
          </a:xfrm>
          <a:prstGeom prst="rect">
            <a:avLst/>
          </a:prstGeom>
        </p:spPr>
      </p:pic>
      <p:sp>
        <p:nvSpPr>
          <p:cNvPr id="8" name="文本框 7"/>
          <p:cNvSpPr txBox="1"/>
          <p:nvPr/>
        </p:nvSpPr>
        <p:spPr>
          <a:xfrm>
            <a:off x="1149405" y="1672045"/>
            <a:ext cx="877163" cy="369332"/>
          </a:xfrm>
          <a:prstGeom prst="rect">
            <a:avLst/>
          </a:prstGeom>
          <a:noFill/>
        </p:spPr>
        <p:txBody>
          <a:bodyPr wrap="none" rtlCol="0">
            <a:spAutoFit/>
          </a:bodyPr>
          <a:p>
            <a:r>
              <a:rPr lang="zh-CN" altLang="en-US" dirty="0" smtClean="0"/>
              <a:t>字车架</a:t>
            </a:r>
            <a:endParaRPr lang="zh-CN" altLang="en-US" dirty="0"/>
          </a:p>
        </p:txBody>
      </p:sp>
      <p:cxnSp>
        <p:nvCxnSpPr>
          <p:cNvPr id="9" name="直接箭头连接符 8"/>
          <p:cNvCxnSpPr>
            <a:stCxn id="8" idx="3"/>
          </p:cNvCxnSpPr>
          <p:nvPr/>
        </p:nvCxnSpPr>
        <p:spPr>
          <a:xfrm>
            <a:off x="2026568" y="1856711"/>
            <a:ext cx="2579221" cy="1021233"/>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18572" y="2041377"/>
            <a:ext cx="1338828" cy="369332"/>
          </a:xfrm>
          <a:prstGeom prst="rect">
            <a:avLst/>
          </a:prstGeom>
          <a:noFill/>
        </p:spPr>
        <p:txBody>
          <a:bodyPr wrap="none" rtlCol="0">
            <a:spAutoFit/>
          </a:bodyPr>
          <a:p>
            <a:r>
              <a:rPr lang="zh-CN" altLang="en-US" dirty="0" smtClean="0"/>
              <a:t>字</a:t>
            </a:r>
            <a:r>
              <a:rPr lang="zh-CN" altLang="en-US" dirty="0"/>
              <a:t>车传送带</a:t>
            </a:r>
            <a:endParaRPr lang="zh-CN" altLang="en-US" dirty="0"/>
          </a:p>
        </p:txBody>
      </p:sp>
      <p:cxnSp>
        <p:nvCxnSpPr>
          <p:cNvPr id="11" name="直接箭头连接符 10"/>
          <p:cNvCxnSpPr/>
          <p:nvPr/>
        </p:nvCxnSpPr>
        <p:spPr>
          <a:xfrm>
            <a:off x="2157517" y="2226043"/>
            <a:ext cx="977046" cy="1299973"/>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288550" y="1796083"/>
            <a:ext cx="646331" cy="369332"/>
          </a:xfrm>
          <a:prstGeom prst="rect">
            <a:avLst/>
          </a:prstGeom>
          <a:noFill/>
        </p:spPr>
        <p:txBody>
          <a:bodyPr wrap="none" rtlCol="0">
            <a:spAutoFit/>
          </a:bodyPr>
          <a:p>
            <a:r>
              <a:rPr lang="zh-CN" altLang="en-US" dirty="0" smtClean="0"/>
              <a:t>主板</a:t>
            </a:r>
            <a:endParaRPr lang="zh-CN" altLang="en-US" dirty="0"/>
          </a:p>
        </p:txBody>
      </p:sp>
      <p:sp>
        <p:nvSpPr>
          <p:cNvPr id="13" name="文本框 12"/>
          <p:cNvSpPr txBox="1"/>
          <p:nvPr/>
        </p:nvSpPr>
        <p:spPr>
          <a:xfrm>
            <a:off x="8175862" y="2165415"/>
            <a:ext cx="1107996" cy="369332"/>
          </a:xfrm>
          <a:prstGeom prst="rect">
            <a:avLst/>
          </a:prstGeom>
          <a:noFill/>
        </p:spPr>
        <p:txBody>
          <a:bodyPr wrap="none" rtlCol="0">
            <a:spAutoFit/>
          </a:bodyPr>
          <a:p>
            <a:r>
              <a:rPr lang="zh-CN" altLang="en-US" dirty="0"/>
              <a:t>字车马达</a:t>
            </a:r>
            <a:endParaRPr lang="en-US" altLang="zh-CN" dirty="0"/>
          </a:p>
        </p:txBody>
      </p:sp>
      <p:cxnSp>
        <p:nvCxnSpPr>
          <p:cNvPr id="14" name="直接箭头连接符 13"/>
          <p:cNvCxnSpPr/>
          <p:nvPr/>
        </p:nvCxnSpPr>
        <p:spPr>
          <a:xfrm flipH="1">
            <a:off x="7342093" y="2041377"/>
            <a:ext cx="946457" cy="12403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045949" y="2362046"/>
            <a:ext cx="2242602" cy="296739"/>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49405" y="4318104"/>
            <a:ext cx="877163" cy="369332"/>
          </a:xfrm>
          <a:prstGeom prst="rect">
            <a:avLst/>
          </a:prstGeom>
          <a:noFill/>
        </p:spPr>
        <p:txBody>
          <a:bodyPr wrap="none" rtlCol="0">
            <a:spAutoFit/>
          </a:bodyPr>
          <a:p>
            <a:r>
              <a:rPr lang="zh-CN" altLang="en-US" dirty="0" smtClean="0"/>
              <a:t>字车轴</a:t>
            </a:r>
            <a:endParaRPr lang="zh-CN" altLang="en-US" dirty="0"/>
          </a:p>
        </p:txBody>
      </p:sp>
      <p:cxnSp>
        <p:nvCxnSpPr>
          <p:cNvPr id="19" name="直接箭头连接符 18"/>
          <p:cNvCxnSpPr>
            <a:stCxn id="18" idx="3"/>
          </p:cNvCxnSpPr>
          <p:nvPr/>
        </p:nvCxnSpPr>
        <p:spPr>
          <a:xfrm flipV="1">
            <a:off x="2026568" y="4030072"/>
            <a:ext cx="1289610" cy="47269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55535" y="3887739"/>
            <a:ext cx="1338828" cy="369332"/>
          </a:xfrm>
          <a:prstGeom prst="rect">
            <a:avLst/>
          </a:prstGeom>
          <a:noFill/>
        </p:spPr>
        <p:txBody>
          <a:bodyPr wrap="none" rtlCol="0">
            <a:spAutoFit/>
          </a:bodyPr>
          <a:p>
            <a:r>
              <a:rPr lang="zh-CN" altLang="en-US" dirty="0"/>
              <a:t>长</a:t>
            </a:r>
            <a:r>
              <a:rPr lang="zh-CN" altLang="en-US" dirty="0" smtClean="0"/>
              <a:t>条编码器</a:t>
            </a:r>
            <a:endParaRPr lang="zh-CN" altLang="en-US" dirty="0"/>
          </a:p>
        </p:txBody>
      </p:sp>
      <p:cxnSp>
        <p:nvCxnSpPr>
          <p:cNvPr id="23" name="直接箭头连接符 22"/>
          <p:cNvCxnSpPr>
            <a:stCxn id="22" idx="3"/>
          </p:cNvCxnSpPr>
          <p:nvPr/>
        </p:nvCxnSpPr>
        <p:spPr>
          <a:xfrm flipV="1">
            <a:off x="2294363" y="3710682"/>
            <a:ext cx="581859" cy="361723"/>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0168" y="1581800"/>
            <a:ext cx="3454479" cy="3351911"/>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par>
                          <p:cTn id="31" fill="hold">
                            <p:stCondLst>
                              <p:cond delay="0"/>
                            </p:stCondLst>
                            <p:childTnLst>
                              <p:par>
                                <p:cTn id="32" presetID="42"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8"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859790" y="638175"/>
            <a:ext cx="9572625" cy="3969385"/>
          </a:xfrm>
          <a:prstGeom prst="rect">
            <a:avLst/>
          </a:prstGeom>
          <a:noFill/>
        </p:spPr>
        <p:txBody>
          <a:bodyPr wrap="square" rtlCol="0">
            <a:spAutoFit/>
          </a:bodyPr>
          <a:p>
            <a:r>
              <a:rPr lang="en-US" altLang="zh-CN"/>
              <a:t>1</a:t>
            </a:r>
            <a:r>
              <a:rPr lang="zh-CN" altLang="en-US"/>
              <a:t>初始化：当打印机开机或接收到打印任务时，控制电路首先向字车机构发送初始化信号。该信号驱动字车电机运转，通过齿型皮带带动字车移动到预设的初始位置（通常是打印区域的左端）。</a:t>
            </a:r>
            <a:endParaRPr lang="zh-CN" altLang="en-US"/>
          </a:p>
          <a:p>
            <a:endParaRPr lang="zh-CN" altLang="en-US"/>
          </a:p>
          <a:p>
            <a:r>
              <a:rPr lang="en-US" altLang="zh-CN"/>
              <a:t>2</a:t>
            </a:r>
            <a:r>
              <a:rPr lang="zh-CN" altLang="en-US"/>
              <a:t>定位与打印：控制电路根据打印任务的要求，计算并确定字车需要移动到的位置。通过字车驱动电路向字车电机发送控制信号，驱动字车沿导轨移动到指定位置。在字车到达正确位置后，打印头开始工作，打印针在电磁力的作用下撞击色带，将色带上的油墨转移到纸张上形成字符或图形。</a:t>
            </a:r>
            <a:endParaRPr lang="zh-CN" altLang="en-US"/>
          </a:p>
          <a:p>
            <a:endParaRPr lang="zh-CN" altLang="en-US"/>
          </a:p>
          <a:p>
            <a:r>
              <a:rPr lang="en-US" altLang="zh-CN"/>
              <a:t>3</a:t>
            </a:r>
            <a:r>
              <a:rPr lang="zh-CN" altLang="en-US"/>
              <a:t>换行：当一行打印完成后，控制电路向字车机构发送换行信号。字车电机再次启动，带动字车移动到下一行的起始位置，并准备进行下一行的打印。</a:t>
            </a:r>
            <a:endParaRPr lang="zh-CN" altLang="en-US"/>
          </a:p>
          <a:p>
            <a:endParaRPr lang="zh-CN" altLang="en-US"/>
          </a:p>
          <a:p>
            <a:r>
              <a:rPr lang="en-US" altLang="zh-CN"/>
              <a:t>4</a:t>
            </a:r>
            <a:r>
              <a:rPr lang="zh-CN" altLang="en-US"/>
              <a:t>结束与复位：当整个打印任务完成后，控制电路向字车机构发送结束信号。字车电机驱动字车回到初始位置，等待下一次打印任务的到来。</a:t>
            </a:r>
            <a:endParaRPr lang="zh-CN" altLang="en-US"/>
          </a:p>
        </p:txBody>
      </p:sp>
      <p:sp>
        <p:nvSpPr>
          <p:cNvPr id="3" name="文本框 2"/>
          <p:cNvSpPr txBox="1"/>
          <p:nvPr/>
        </p:nvSpPr>
        <p:spPr>
          <a:xfrm>
            <a:off x="175895" y="173355"/>
            <a:ext cx="4064000" cy="368300"/>
          </a:xfrm>
          <a:prstGeom prst="rect">
            <a:avLst/>
          </a:prstGeom>
          <a:noFill/>
        </p:spPr>
        <p:txBody>
          <a:bodyPr wrap="square" rtlCol="0">
            <a:spAutoFit/>
          </a:bodyPr>
          <a:p>
            <a:r>
              <a:rPr lang="zh-CN" altLang="en-US" b="1" dirty="0" smtClean="0">
                <a:latin typeface="微软雅黑" panose="020B0503020204020204" pitchFamily="34" charset="-122"/>
                <a:ea typeface="微软雅黑" panose="020B0503020204020204" pitchFamily="34" charset="-122"/>
                <a:sym typeface="+mn-ea"/>
              </a:rPr>
              <a:t>字车机构的工作流程：</a:t>
            </a:r>
            <a:endParaRPr lang="zh-CN" altLang="en-US"/>
          </a:p>
        </p:txBody>
      </p:sp>
      <p:pic>
        <p:nvPicPr>
          <p:cNvPr id="6" name="图片 5"/>
          <p:cNvPicPr>
            <a:picLocks noChangeAspect="1"/>
          </p:cNvPicPr>
          <p:nvPr/>
        </p:nvPicPr>
        <p:blipFill>
          <a:blip r:embed="rId2"/>
          <a:stretch>
            <a:fillRect/>
          </a:stretch>
        </p:blipFill>
        <p:spPr>
          <a:xfrm>
            <a:off x="2949575" y="4497070"/>
            <a:ext cx="5073015" cy="236093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2735" y="43815"/>
            <a:ext cx="1960880" cy="368300"/>
          </a:xfrm>
          <a:prstGeom prst="rect">
            <a:avLst/>
          </a:prstGeom>
          <a:noFill/>
        </p:spPr>
        <p:txBody>
          <a:bodyPr wrap="square" rtlCol="0">
            <a:spAutoFit/>
          </a:bodyPr>
          <a:p>
            <a:r>
              <a:rPr lang="zh-CN" altLang="en-US"/>
              <a:t>墨路分析：</a:t>
            </a:r>
            <a:endParaRPr lang="zh-CN" altLang="en-US"/>
          </a:p>
        </p:txBody>
      </p:sp>
      <p:pic>
        <p:nvPicPr>
          <p:cNvPr id="4" name="图片 3"/>
          <p:cNvPicPr>
            <a:picLocks noChangeAspect="1"/>
          </p:cNvPicPr>
          <p:nvPr/>
        </p:nvPicPr>
        <p:blipFill>
          <a:blip r:embed="rId2"/>
          <a:stretch>
            <a:fillRect/>
          </a:stretch>
        </p:blipFill>
        <p:spPr>
          <a:xfrm>
            <a:off x="106680" y="396240"/>
            <a:ext cx="4927600" cy="5247640"/>
          </a:xfrm>
          <a:prstGeom prst="rect">
            <a:avLst/>
          </a:prstGeom>
        </p:spPr>
      </p:pic>
      <p:pic>
        <p:nvPicPr>
          <p:cNvPr id="2" name="图片 1"/>
          <p:cNvPicPr>
            <a:picLocks noChangeAspect="1"/>
          </p:cNvPicPr>
          <p:nvPr/>
        </p:nvPicPr>
        <p:blipFill>
          <a:blip r:embed="rId3"/>
          <a:stretch>
            <a:fillRect/>
          </a:stretch>
        </p:blipFill>
        <p:spPr>
          <a:xfrm>
            <a:off x="4816475" y="43815"/>
            <a:ext cx="4810125" cy="5953125"/>
          </a:xfrm>
          <a:prstGeom prst="rect">
            <a:avLst/>
          </a:prstGeom>
        </p:spPr>
      </p:pic>
      <p:sp>
        <p:nvSpPr>
          <p:cNvPr id="3" name="文本框 2"/>
          <p:cNvSpPr txBox="1"/>
          <p:nvPr/>
        </p:nvSpPr>
        <p:spPr>
          <a:xfrm>
            <a:off x="0" y="5725795"/>
            <a:ext cx="6304280" cy="5253355"/>
          </a:xfrm>
          <a:prstGeom prst="rect">
            <a:avLst/>
          </a:prstGeom>
          <a:noFill/>
        </p:spPr>
        <p:txBody>
          <a:bodyPr wrap="square" rtlCol="0">
            <a:noAutofit/>
          </a:bodyPr>
          <a:p>
            <a:r>
              <a:rPr lang="zh-CN" altLang="en-US" noProof="0" dirty="0">
                <a:ln>
                  <a:noFill/>
                </a:ln>
                <a:solidFill>
                  <a:schemeClr val="dk1"/>
                </a:solidFill>
                <a:effectLst/>
                <a:uLnTx/>
                <a:uFillTx/>
                <a:cs typeface="+mn-ea"/>
                <a:sym typeface="+mn-lt"/>
              </a:rPr>
              <a:t>正</a:t>
            </a:r>
            <a:r>
              <a:rPr lang="zh-CN" altLang="en-US" b="1" noProof="0" dirty="0">
                <a:ln>
                  <a:noFill/>
                </a:ln>
                <a:solidFill>
                  <a:schemeClr val="dk1"/>
                </a:solidFill>
                <a:effectLst/>
                <a:uLnTx/>
                <a:uFillTx/>
                <a:cs typeface="+mn-ea"/>
                <a:sym typeface="+mn-lt"/>
              </a:rPr>
              <a:t>常打印时</a:t>
            </a:r>
            <a:r>
              <a:rPr lang="zh-CN" altLang="en-US" noProof="0" dirty="0">
                <a:ln>
                  <a:noFill/>
                </a:ln>
                <a:solidFill>
                  <a:schemeClr val="dk1"/>
                </a:solidFill>
                <a:effectLst/>
                <a:uLnTx/>
                <a:uFillTx/>
                <a:cs typeface="+mn-ea"/>
                <a:sym typeface="+mn-lt"/>
              </a:rPr>
              <a:t>：喷墨打印机接收到打印指令，空气阀首先打开，接触喷头保护盖的覆盖，将打印头移动到起始位置，打印时，因为从喷嘴中喷出打印所需的墨水，副墨水槽内的墨水减少，气压降低，因此从墨水盒的墨水袋将墨水送到副墨水槽中。</a:t>
            </a:r>
            <a:endParaRPr lang="zh-CN" altLang="en-US"/>
          </a:p>
        </p:txBody>
      </p:sp>
      <p:sp>
        <p:nvSpPr>
          <p:cNvPr id="6" name="文本框 5"/>
          <p:cNvSpPr txBox="1"/>
          <p:nvPr/>
        </p:nvSpPr>
        <p:spPr>
          <a:xfrm>
            <a:off x="8866505" y="396240"/>
            <a:ext cx="3325495" cy="1426210"/>
          </a:xfrm>
          <a:prstGeom prst="rect">
            <a:avLst/>
          </a:prstGeom>
          <a:noFill/>
        </p:spPr>
        <p:txBody>
          <a:bodyPr wrap="square" rtlCol="0">
            <a:noAutofit/>
          </a:bodyPr>
          <a:p>
            <a:r>
              <a:rPr lang="zh-CN" altLang="en-US" b="1"/>
              <a:t>清洁时</a:t>
            </a:r>
            <a:r>
              <a:rPr lang="zh-CN" altLang="en-US"/>
              <a:t>：当电源处于</a:t>
            </a:r>
            <a:r>
              <a:rPr lang="en-US" altLang="zh-CN"/>
              <a:t>off</a:t>
            </a:r>
            <a:r>
              <a:rPr lang="zh-CN" altLang="en-US"/>
              <a:t>状态时，防止灰尘进入，导致喷墨头阻塞，因此会将空气阀关闭，避免喷头阻塞。</a:t>
            </a:r>
            <a:endParaRPr lang="zh-CN" altLang="en-US"/>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177165"/>
            <a:ext cx="4064000" cy="368300"/>
          </a:xfrm>
          <a:prstGeom prst="rect">
            <a:avLst/>
          </a:prstGeom>
          <a:noFill/>
        </p:spPr>
        <p:txBody>
          <a:bodyPr wrap="square" rtlCol="0">
            <a:spAutoFit/>
          </a:bodyPr>
          <a:p>
            <a:r>
              <a:rPr lang="zh-CN" altLang="en-US"/>
              <a:t>供纸与出纸相关概念：</a:t>
            </a:r>
            <a:endParaRPr lang="zh-CN" altLang="en-US"/>
          </a:p>
        </p:txBody>
      </p:sp>
      <p:pic>
        <p:nvPicPr>
          <p:cNvPr id="4" name="图片 3"/>
          <p:cNvPicPr>
            <a:picLocks noChangeAspect="1"/>
          </p:cNvPicPr>
          <p:nvPr/>
        </p:nvPicPr>
        <p:blipFill>
          <a:blip r:embed="rId2"/>
          <a:stretch>
            <a:fillRect/>
          </a:stretch>
        </p:blipFill>
        <p:spPr>
          <a:xfrm>
            <a:off x="709930" y="725170"/>
            <a:ext cx="4762500" cy="4362450"/>
          </a:xfrm>
          <a:prstGeom prst="rect">
            <a:avLst/>
          </a:prstGeom>
        </p:spPr>
      </p:pic>
      <p:pic>
        <p:nvPicPr>
          <p:cNvPr id="8" name="图片 7"/>
          <p:cNvPicPr>
            <a:picLocks noChangeAspect="1"/>
          </p:cNvPicPr>
          <p:nvPr/>
        </p:nvPicPr>
        <p:blipFill>
          <a:blip r:embed="rId3"/>
          <a:stretch>
            <a:fillRect/>
          </a:stretch>
        </p:blipFill>
        <p:spPr>
          <a:xfrm>
            <a:off x="6486525" y="77470"/>
            <a:ext cx="4524375" cy="6372225"/>
          </a:xfrm>
          <a:prstGeom prst="rect">
            <a:avLst/>
          </a:pr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626610" y="2670175"/>
            <a:ext cx="4211320" cy="1923415"/>
            <a:chOff x="7286" y="4470"/>
            <a:chExt cx="4628" cy="3029"/>
          </a:xfrm>
        </p:grpSpPr>
        <p:sp>
          <p:nvSpPr>
            <p:cNvPr id="8" name="文本框 7"/>
            <p:cNvSpPr txBox="1"/>
            <p:nvPr/>
          </p:nvSpPr>
          <p:spPr>
            <a:xfrm>
              <a:off x="7460" y="5998"/>
              <a:ext cx="4280" cy="1501"/>
            </a:xfrm>
            <a:prstGeom prst="rect">
              <a:avLst/>
            </a:prstGeom>
            <a:noFill/>
          </p:spPr>
          <p:txBody>
            <a:bodyPr wrap="square" rtlCol="0">
              <a:spAutoFit/>
            </a:bodyPr>
            <a:lstStyle/>
            <a:p>
              <a:pPr algn="dist"/>
              <a:r>
                <a:rPr lang="zh-CN" altLang="en-US" sz="2800" b="1">
                  <a:solidFill>
                    <a:schemeClr val="tx1">
                      <a:lumMod val="85000"/>
                      <a:lumOff val="15000"/>
                    </a:schemeClr>
                  </a:solidFill>
                  <a:cs typeface="+mn-ea"/>
                  <a:sym typeface="+mn-lt"/>
                </a:rPr>
                <a:t>打印机使用问题介绍</a:t>
              </a:r>
              <a:endParaRPr lang="zh-CN" altLang="en-US" sz="2800" b="1">
                <a:solidFill>
                  <a:schemeClr val="tx1">
                    <a:lumMod val="85000"/>
                    <a:lumOff val="15000"/>
                  </a:schemeClr>
                </a:solidFill>
                <a:cs typeface="+mn-ea"/>
                <a:sym typeface="+mn-lt"/>
              </a:endParaRPr>
            </a:p>
          </p:txBody>
        </p:sp>
        <p:sp>
          <p:nvSpPr>
            <p:cNvPr id="24" name="圆角矩形 23"/>
            <p:cNvSpPr/>
            <p:nvPr/>
          </p:nvSpPr>
          <p:spPr>
            <a:xfrm>
              <a:off x="7286" y="4470"/>
              <a:ext cx="4628" cy="108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cs typeface="+mn-ea"/>
                  <a:sym typeface="+mn-lt"/>
                </a:rPr>
                <a:t>PART4</a:t>
              </a:r>
              <a:endParaRPr lang="en-US" altLang="zh-CN" sz="3200">
                <a:cs typeface="+mn-ea"/>
                <a:sym typeface="+mn-lt"/>
              </a:endParaRPr>
            </a:p>
          </p:txBody>
        </p:sp>
      </p:gr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grpSp>
        <p:nvGrpSpPr>
          <p:cNvPr id="5" name="6bdf9583-8ae2-462c-8c75-8bdbdaf1d2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63061" y="1294950"/>
            <a:ext cx="10855325" cy="7101205"/>
            <a:chOff x="669415" y="1294950"/>
            <a:chExt cx="10855317" cy="7101200"/>
          </a:xfrm>
        </p:grpSpPr>
        <p:cxnSp>
          <p:nvCxnSpPr>
            <p:cNvPr id="6" name="肘形连接符 36"/>
            <p:cNvCxnSpPr>
              <a:stCxn id="28" idx="6"/>
              <a:endCxn id="23" idx="0"/>
            </p:cNvCxnSpPr>
            <p:nvPr/>
          </p:nvCxnSpPr>
          <p:spPr>
            <a:xfrm>
              <a:off x="6815454" y="1917065"/>
              <a:ext cx="3513452" cy="770889"/>
            </a:xfrm>
            <a:prstGeom prst="bentConnector2">
              <a:avLst/>
            </a:prstGeom>
            <a:ln w="3175" cap="rnd">
              <a:solidFill>
                <a:schemeClr val="bg1">
                  <a:lumMod val="75000"/>
                </a:schemeClr>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 name="肘形连接符 33"/>
            <p:cNvCxnSpPr>
              <a:stCxn id="28" idx="2"/>
              <a:endCxn id="11" idx="0"/>
            </p:cNvCxnSpPr>
            <p:nvPr/>
          </p:nvCxnSpPr>
          <p:spPr>
            <a:xfrm rot="10800000" flipV="1">
              <a:off x="1863728" y="1917065"/>
              <a:ext cx="3599177" cy="770889"/>
            </a:xfrm>
            <a:prstGeom prst="bentConnector2">
              <a:avLst/>
            </a:prstGeom>
            <a:ln w="3175" cap="rnd">
              <a:solidFill>
                <a:schemeClr val="bg1">
                  <a:lumMod val="75000"/>
                </a:schemeClr>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9" name="îšľíde"/>
            <p:cNvGrpSpPr/>
            <p:nvPr/>
          </p:nvGrpSpPr>
          <p:grpSpPr>
            <a:xfrm>
              <a:off x="5462588" y="1294950"/>
              <a:ext cx="1352549" cy="1244596"/>
              <a:chOff x="5462588" y="1220508"/>
              <a:chExt cx="1352549" cy="1244596"/>
            </a:xfrm>
          </p:grpSpPr>
          <p:sp>
            <p:nvSpPr>
              <p:cNvPr id="28" name="iŝ1ïḑe"/>
              <p:cNvSpPr/>
              <p:nvPr/>
            </p:nvSpPr>
            <p:spPr>
              <a:xfrm>
                <a:off x="5462588" y="1220508"/>
                <a:ext cx="1352549" cy="1244596"/>
              </a:xfrm>
              <a:prstGeom prst="ellipse">
                <a:avLst/>
              </a:prstGeom>
              <a:solidFill>
                <a:schemeClr val="accent1"/>
              </a:solidFill>
              <a:ln w="152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cs typeface="+mn-ea"/>
                  <a:sym typeface="+mn-lt"/>
                </a:endParaRPr>
              </a:p>
            </p:txBody>
          </p:sp>
          <p:sp>
            <p:nvSpPr>
              <p:cNvPr id="29" name="išľïďê"/>
              <p:cNvSpPr txBox="1"/>
              <p:nvPr/>
            </p:nvSpPr>
            <p:spPr>
              <a:xfrm>
                <a:off x="5707062" y="1701933"/>
                <a:ext cx="863600" cy="256346"/>
              </a:xfrm>
              <a:prstGeom prst="rect">
                <a:avLst/>
              </a:prstGeom>
              <a:noFill/>
            </p:spPr>
            <p:txBody>
              <a:bodyPr wrap="none" lIns="91422" tIns="45711" rIns="91422" bIns="45711">
                <a:prstTxWarp prst="textPlain">
                  <a:avLst/>
                </a:prstTxWarp>
                <a:normAutofit fontScale="25000" lnSpcReduction="20000"/>
              </a:bodyPr>
              <a:lstStyle/>
              <a:p>
                <a:r>
                  <a:rPr lang="zh-CN" altLang="en-US" sz="5400" b="1" dirty="0">
                    <a:solidFill>
                      <a:schemeClr val="bg1"/>
                    </a:solidFill>
                    <a:cs typeface="+mn-ea"/>
                    <a:sym typeface="+mn-lt"/>
                  </a:rPr>
                  <a:t>打印问题</a:t>
                </a:r>
                <a:endParaRPr lang="zh-CN" altLang="en-US" sz="5400" b="1" dirty="0">
                  <a:solidFill>
                    <a:schemeClr val="bg1"/>
                  </a:solidFill>
                  <a:cs typeface="+mn-ea"/>
                  <a:sym typeface="+mn-lt"/>
                </a:endParaRPr>
              </a:p>
            </p:txBody>
          </p:sp>
        </p:grpSp>
        <p:sp>
          <p:nvSpPr>
            <p:cNvPr id="11" name="íṣľíḓê"/>
            <p:cNvSpPr/>
            <p:nvPr>
              <p:custDataLst>
                <p:tags r:id="rId3"/>
              </p:custDataLst>
            </p:nvPr>
          </p:nvSpPr>
          <p:spPr>
            <a:xfrm>
              <a:off x="1567756" y="2687968"/>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cs typeface="+mn-ea"/>
                  <a:sym typeface="+mn-lt"/>
                </a:rPr>
                <a:t>Q1</a:t>
              </a:r>
              <a:endParaRPr lang="zh-CN" altLang="en-US" sz="1600" b="1" dirty="0">
                <a:solidFill>
                  <a:schemeClr val="bg1"/>
                </a:solidFill>
                <a:cs typeface="+mn-ea"/>
                <a:sym typeface="+mn-lt"/>
              </a:endParaRPr>
            </a:p>
          </p:txBody>
        </p:sp>
        <p:sp>
          <p:nvSpPr>
            <p:cNvPr id="12" name="ïśľîḓè"/>
            <p:cNvSpPr txBox="1"/>
            <p:nvPr>
              <p:custDataLst>
                <p:tags r:id="rId4"/>
              </p:custDataLst>
            </p:nvPr>
          </p:nvSpPr>
          <p:spPr>
            <a:xfrm>
              <a:off x="669415" y="3764463"/>
              <a:ext cx="2385693" cy="1851659"/>
            </a:xfrm>
            <a:prstGeom prst="rect">
              <a:avLst/>
            </a:prstGeom>
            <a:noFill/>
          </p:spPr>
          <p:txBody>
            <a:bodyPr wrap="square" lIns="90000" tIns="46800" rIns="90000" bIns="46800" rtlCol="0">
              <a:noAutofit/>
            </a:bodyPr>
            <a:lstStyle/>
            <a:p>
              <a:pPr algn="just">
                <a:lnSpc>
                  <a:spcPct val="150000"/>
                </a:lnSpc>
                <a:buClr>
                  <a:schemeClr val="accent4"/>
                </a:buClr>
              </a:pPr>
              <a:r>
                <a:rPr lang="zh-CN" altLang="en-US" dirty="0">
                  <a:cs typeface="+mn-ea"/>
                  <a:sym typeface="+mn-lt"/>
                </a:rPr>
                <a:t>更新打印机的内部固件驱动</a:t>
              </a:r>
              <a:endParaRPr lang="zh-CN" altLang="en-US" dirty="0">
                <a:cs typeface="+mn-ea"/>
                <a:sym typeface="+mn-lt"/>
              </a:endParaRPr>
            </a:p>
          </p:txBody>
        </p:sp>
        <p:sp>
          <p:nvSpPr>
            <p:cNvPr id="13" name="îṥḻïde"/>
            <p:cNvSpPr txBox="1"/>
            <p:nvPr>
              <p:custDataLst>
                <p:tags r:id="rId5"/>
              </p:custDataLst>
            </p:nvPr>
          </p:nvSpPr>
          <p:spPr>
            <a:xfrm>
              <a:off x="669415" y="3320810"/>
              <a:ext cx="2385600" cy="471820"/>
            </a:xfrm>
            <a:prstGeom prst="rect">
              <a:avLst/>
            </a:prstGeom>
            <a:noFill/>
          </p:spPr>
          <p:txBody>
            <a:bodyPr wrap="square" rtlCol="0" anchor="ctr">
              <a:normAutofit fontScale="80000"/>
            </a:bodyPr>
            <a:lstStyle/>
            <a:p>
              <a:pPr algn="ctr"/>
              <a:r>
                <a:rPr lang="zh-CN" altLang="en-US" sz="2400" b="1" dirty="0">
                  <a:solidFill>
                    <a:schemeClr val="accent1"/>
                  </a:solidFill>
                  <a:cs typeface="+mn-ea"/>
                  <a:sym typeface="+mn-lt"/>
                </a:rPr>
                <a:t>小程序无法连接</a:t>
              </a:r>
              <a:r>
                <a:rPr lang="en-US" altLang="zh-CN" sz="2400" b="1" dirty="0">
                  <a:solidFill>
                    <a:schemeClr val="accent1"/>
                  </a:solidFill>
                  <a:cs typeface="+mn-ea"/>
                  <a:sym typeface="+mn-lt"/>
                </a:rPr>
                <a:t>WiFi</a:t>
              </a:r>
              <a:endParaRPr lang="en-US" altLang="zh-CN" sz="2400" b="1" dirty="0">
                <a:solidFill>
                  <a:schemeClr val="accent1"/>
                </a:solidFill>
                <a:cs typeface="+mn-ea"/>
                <a:sym typeface="+mn-lt"/>
              </a:endParaRPr>
            </a:p>
          </p:txBody>
        </p:sp>
        <p:sp>
          <p:nvSpPr>
            <p:cNvPr id="15" name="ï$ḻíḑè"/>
            <p:cNvSpPr/>
            <p:nvPr>
              <p:custDataLst>
                <p:tags r:id="rId6"/>
              </p:custDataLst>
            </p:nvPr>
          </p:nvSpPr>
          <p:spPr>
            <a:xfrm>
              <a:off x="4389220" y="2687968"/>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cs typeface="+mn-ea"/>
                  <a:sym typeface="+mn-lt"/>
                </a:rPr>
                <a:t>Q2</a:t>
              </a:r>
              <a:endParaRPr lang="zh-CN" altLang="en-US" sz="1600" b="1" dirty="0">
                <a:solidFill>
                  <a:schemeClr val="bg1"/>
                </a:solidFill>
                <a:cs typeface="+mn-ea"/>
                <a:sym typeface="+mn-lt"/>
              </a:endParaRPr>
            </a:p>
          </p:txBody>
        </p:sp>
        <p:sp>
          <p:nvSpPr>
            <p:cNvPr id="16" name="ïSļíďé"/>
            <p:cNvSpPr txBox="1"/>
            <p:nvPr>
              <p:custDataLst>
                <p:tags r:id="rId7"/>
              </p:custDataLst>
            </p:nvPr>
          </p:nvSpPr>
          <p:spPr>
            <a:xfrm>
              <a:off x="3491988" y="3764463"/>
              <a:ext cx="2385693" cy="1851659"/>
            </a:xfrm>
            <a:prstGeom prst="rect">
              <a:avLst/>
            </a:prstGeom>
            <a:noFill/>
          </p:spPr>
          <p:txBody>
            <a:bodyPr wrap="square" lIns="90000" tIns="46800" rIns="90000" bIns="46800" rtlCol="0">
              <a:noAutofit/>
            </a:bodyPr>
            <a:lstStyle/>
            <a:p>
              <a:pPr algn="just">
                <a:lnSpc>
                  <a:spcPct val="150000"/>
                </a:lnSpc>
                <a:buClr>
                  <a:schemeClr val="accent4"/>
                </a:buClr>
              </a:pPr>
              <a:r>
                <a:rPr lang="zh-CN" altLang="en-US" dirty="0">
                  <a:cs typeface="+mn-ea"/>
                  <a:sym typeface="+mn-lt"/>
                </a:rPr>
                <a:t>需要在打印前进行校准与清理打印头的步骤，提高打印照片质量</a:t>
              </a:r>
              <a:endParaRPr lang="zh-CN" altLang="en-US" dirty="0">
                <a:cs typeface="+mn-ea"/>
                <a:sym typeface="+mn-lt"/>
              </a:endParaRPr>
            </a:p>
          </p:txBody>
        </p:sp>
        <p:sp>
          <p:nvSpPr>
            <p:cNvPr id="17" name="ïŝḻiḋè"/>
            <p:cNvSpPr txBox="1"/>
            <p:nvPr>
              <p:custDataLst>
                <p:tags r:id="rId8"/>
              </p:custDataLst>
            </p:nvPr>
          </p:nvSpPr>
          <p:spPr>
            <a:xfrm>
              <a:off x="3492784" y="3320810"/>
              <a:ext cx="2385600" cy="471820"/>
            </a:xfrm>
            <a:prstGeom prst="rect">
              <a:avLst/>
            </a:prstGeom>
            <a:noFill/>
          </p:spPr>
          <p:txBody>
            <a:bodyPr wrap="square" rtlCol="0" anchor="ctr">
              <a:normAutofit fontScale="80000"/>
            </a:bodyPr>
            <a:lstStyle/>
            <a:p>
              <a:pPr algn="ctr"/>
              <a:r>
                <a:rPr lang="zh-CN" altLang="en-US" sz="2400" b="1" dirty="0">
                  <a:solidFill>
                    <a:schemeClr val="accent1"/>
                  </a:solidFill>
                  <a:cs typeface="+mn-ea"/>
                  <a:sym typeface="+mn-lt"/>
                </a:rPr>
                <a:t>照片打印颜色模糊</a:t>
              </a:r>
              <a:endParaRPr lang="zh-CN" altLang="en-US" sz="2400" b="1" dirty="0">
                <a:solidFill>
                  <a:schemeClr val="accent1"/>
                </a:solidFill>
                <a:cs typeface="+mn-ea"/>
                <a:sym typeface="+mn-lt"/>
              </a:endParaRPr>
            </a:p>
          </p:txBody>
        </p:sp>
        <p:sp>
          <p:nvSpPr>
            <p:cNvPr id="19" name="ïṥḷîďè"/>
            <p:cNvSpPr/>
            <p:nvPr>
              <p:custDataLst>
                <p:tags r:id="rId9"/>
              </p:custDataLst>
            </p:nvPr>
          </p:nvSpPr>
          <p:spPr>
            <a:xfrm>
              <a:off x="7211319" y="2687968"/>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cs typeface="+mn-ea"/>
                  <a:sym typeface="+mn-lt"/>
                </a:rPr>
                <a:t>Q3</a:t>
              </a:r>
              <a:endParaRPr lang="zh-CN" altLang="en-US" sz="1600" b="1" dirty="0">
                <a:solidFill>
                  <a:schemeClr val="bg1"/>
                </a:solidFill>
                <a:cs typeface="+mn-ea"/>
                <a:sym typeface="+mn-lt"/>
              </a:endParaRPr>
            </a:p>
          </p:txBody>
        </p:sp>
        <p:sp>
          <p:nvSpPr>
            <p:cNvPr id="20" name="íŝlíḍé"/>
            <p:cNvSpPr txBox="1"/>
            <p:nvPr>
              <p:custDataLst>
                <p:tags r:id="rId10"/>
              </p:custDataLst>
            </p:nvPr>
          </p:nvSpPr>
          <p:spPr>
            <a:xfrm>
              <a:off x="6315831" y="3764463"/>
              <a:ext cx="2385693" cy="1851659"/>
            </a:xfrm>
            <a:prstGeom prst="rect">
              <a:avLst/>
            </a:prstGeom>
            <a:noFill/>
          </p:spPr>
          <p:txBody>
            <a:bodyPr wrap="square" lIns="90000" tIns="46800" rIns="90000" bIns="46800" rtlCol="0">
              <a:noAutofit/>
            </a:bodyPr>
            <a:lstStyle/>
            <a:p>
              <a:pPr algn="just">
                <a:lnSpc>
                  <a:spcPct val="150000"/>
                </a:lnSpc>
                <a:buClr>
                  <a:schemeClr val="accent4"/>
                </a:buClr>
              </a:pPr>
              <a:r>
                <a:rPr lang="zh-CN" altLang="en-US" dirty="0">
                  <a:cs typeface="+mn-ea"/>
                  <a:sym typeface="+mn-lt"/>
                </a:rPr>
                <a:t>在连续打印时，通过软件取消打印任务时，不能实现取消打印任务的情况，需要利用本体取消打印任务</a:t>
              </a:r>
              <a:endParaRPr lang="zh-CN" altLang="en-US" dirty="0">
                <a:cs typeface="+mn-ea"/>
                <a:sym typeface="+mn-lt"/>
              </a:endParaRPr>
            </a:p>
          </p:txBody>
        </p:sp>
        <p:sp>
          <p:nvSpPr>
            <p:cNvPr id="21" name="iṩḷïďé"/>
            <p:cNvSpPr txBox="1"/>
            <p:nvPr>
              <p:custDataLst>
                <p:tags r:id="rId11"/>
              </p:custDataLst>
            </p:nvPr>
          </p:nvSpPr>
          <p:spPr>
            <a:xfrm>
              <a:off x="6314248" y="3335415"/>
              <a:ext cx="2385600" cy="471820"/>
            </a:xfrm>
            <a:prstGeom prst="rect">
              <a:avLst/>
            </a:prstGeom>
            <a:noFill/>
          </p:spPr>
          <p:txBody>
            <a:bodyPr wrap="square" rtlCol="0" anchor="ctr">
              <a:normAutofit/>
            </a:bodyPr>
            <a:lstStyle/>
            <a:p>
              <a:pPr algn="ctr"/>
              <a:r>
                <a:rPr lang="zh-CN" altLang="en-US" sz="2400" b="1" dirty="0">
                  <a:solidFill>
                    <a:schemeClr val="accent1"/>
                  </a:solidFill>
                  <a:cs typeface="+mn-ea"/>
                  <a:sym typeface="+mn-lt"/>
                </a:rPr>
                <a:t>取消打印任务</a:t>
              </a:r>
              <a:endParaRPr lang="zh-CN" altLang="en-US" sz="2400" b="1" dirty="0">
                <a:solidFill>
                  <a:schemeClr val="accent1"/>
                </a:solidFill>
                <a:cs typeface="+mn-ea"/>
                <a:sym typeface="+mn-lt"/>
              </a:endParaRPr>
            </a:p>
          </p:txBody>
        </p:sp>
        <p:sp>
          <p:nvSpPr>
            <p:cNvPr id="23" name="iś1íďê"/>
            <p:cNvSpPr/>
            <p:nvPr>
              <p:custDataLst>
                <p:tags r:id="rId12"/>
              </p:custDataLst>
            </p:nvPr>
          </p:nvSpPr>
          <p:spPr>
            <a:xfrm>
              <a:off x="10032782" y="2687968"/>
              <a:ext cx="591457" cy="59146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solidFill>
                    <a:schemeClr val="bg1"/>
                  </a:solidFill>
                  <a:cs typeface="+mn-ea"/>
                  <a:sym typeface="+mn-lt"/>
                </a:rPr>
                <a:t>Q4</a:t>
              </a:r>
              <a:endParaRPr lang="zh-CN" altLang="en-US" sz="1600" b="1" dirty="0">
                <a:solidFill>
                  <a:schemeClr val="bg1"/>
                </a:solidFill>
                <a:cs typeface="+mn-ea"/>
                <a:sym typeface="+mn-lt"/>
              </a:endParaRPr>
            </a:p>
          </p:txBody>
        </p:sp>
        <p:sp>
          <p:nvSpPr>
            <p:cNvPr id="24" name="ïşḻíḍe"/>
            <p:cNvSpPr txBox="1"/>
            <p:nvPr>
              <p:custDataLst>
                <p:tags r:id="rId13"/>
              </p:custDataLst>
            </p:nvPr>
          </p:nvSpPr>
          <p:spPr>
            <a:xfrm>
              <a:off x="9139039" y="3764463"/>
              <a:ext cx="2385693" cy="4631687"/>
            </a:xfrm>
            <a:prstGeom prst="rect">
              <a:avLst/>
            </a:prstGeom>
            <a:noFill/>
          </p:spPr>
          <p:txBody>
            <a:bodyPr wrap="square" lIns="90000" tIns="46800" rIns="90000" bIns="46800" rtlCol="0">
              <a:noAutofit/>
            </a:bodyPr>
            <a:lstStyle/>
            <a:p>
              <a:pPr algn="just">
                <a:lnSpc>
                  <a:spcPct val="150000"/>
                </a:lnSpc>
                <a:buClr>
                  <a:schemeClr val="accent4"/>
                </a:buClr>
              </a:pPr>
              <a:r>
                <a:rPr lang="zh-CN" altLang="en-US" dirty="0">
                  <a:cs typeface="+mn-ea"/>
                  <a:sym typeface="+mn-lt"/>
                </a:rPr>
                <a:t>尽可能增加打印机主板的运行内存</a:t>
              </a:r>
              <a:endParaRPr lang="zh-CN" altLang="en-US" dirty="0">
                <a:cs typeface="+mn-ea"/>
                <a:sym typeface="+mn-lt"/>
              </a:endParaRPr>
            </a:p>
          </p:txBody>
        </p:sp>
        <p:sp>
          <p:nvSpPr>
            <p:cNvPr id="25" name="îslíde"/>
            <p:cNvSpPr txBox="1"/>
            <p:nvPr>
              <p:custDataLst>
                <p:tags r:id="rId14"/>
              </p:custDataLst>
            </p:nvPr>
          </p:nvSpPr>
          <p:spPr>
            <a:xfrm>
              <a:off x="9136346" y="3325890"/>
              <a:ext cx="2385600" cy="471820"/>
            </a:xfrm>
            <a:prstGeom prst="rect">
              <a:avLst/>
            </a:prstGeom>
            <a:noFill/>
          </p:spPr>
          <p:txBody>
            <a:bodyPr wrap="square" rtlCol="0" anchor="ctr">
              <a:normAutofit fontScale="80000"/>
            </a:bodyPr>
            <a:lstStyle/>
            <a:p>
              <a:pPr algn="ctr"/>
              <a:r>
                <a:rPr lang="zh-CN" altLang="en-US" sz="2400" b="1" dirty="0">
                  <a:solidFill>
                    <a:schemeClr val="accent1"/>
                  </a:solidFill>
                  <a:cs typeface="+mn-ea"/>
                  <a:sym typeface="+mn-lt"/>
                </a:rPr>
                <a:t>打印速度过慢问题</a:t>
              </a:r>
              <a:endParaRPr lang="zh-CN" altLang="en-US" sz="2400" b="1" dirty="0">
                <a:solidFill>
                  <a:schemeClr val="accent1"/>
                </a:solidFill>
                <a:cs typeface="+mn-ea"/>
                <a:sym typeface="+mn-lt"/>
              </a:endParaRPr>
            </a:p>
          </p:txBody>
        </p:sp>
        <p:cxnSp>
          <p:nvCxnSpPr>
            <p:cNvPr id="26" name="肘形连接符 14"/>
            <p:cNvCxnSpPr>
              <a:stCxn id="28" idx="2"/>
              <a:endCxn id="15" idx="0"/>
            </p:cNvCxnSpPr>
            <p:nvPr/>
          </p:nvCxnSpPr>
          <p:spPr>
            <a:xfrm rot="10800000" flipV="1">
              <a:off x="4685031" y="1917065"/>
              <a:ext cx="777874" cy="770889"/>
            </a:xfrm>
            <a:prstGeom prst="bentConnector2">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16"/>
            <p:cNvCxnSpPr>
              <a:stCxn id="28" idx="6"/>
              <a:endCxn id="19" idx="0"/>
            </p:cNvCxnSpPr>
            <p:nvPr/>
          </p:nvCxnSpPr>
          <p:spPr>
            <a:xfrm>
              <a:off x="6815454" y="1917065"/>
              <a:ext cx="691514" cy="770889"/>
            </a:xfrm>
            <a:prstGeom prst="bentConnector2">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gr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2526665" y="2107248"/>
            <a:ext cx="7474585" cy="2449830"/>
            <a:chOff x="4151" y="3313"/>
            <a:chExt cx="11771" cy="3858"/>
          </a:xfrm>
        </p:grpSpPr>
        <p:sp>
          <p:nvSpPr>
            <p:cNvPr id="6" name="文本框 5"/>
            <p:cNvSpPr txBox="1"/>
            <p:nvPr/>
          </p:nvSpPr>
          <p:spPr>
            <a:xfrm>
              <a:off x="4151" y="3313"/>
              <a:ext cx="11771" cy="3052"/>
            </a:xfrm>
            <a:prstGeom prst="rect">
              <a:avLst/>
            </a:prstGeom>
            <a:noFill/>
          </p:spPr>
          <p:txBody>
            <a:bodyPr wrap="square" rtlCol="0">
              <a:spAutoFit/>
            </a:bodyPr>
            <a:lstStyle/>
            <a:p>
              <a:pPr algn="ctr"/>
              <a:r>
                <a:rPr lang="zh-CN" sz="6000" dirty="0">
                  <a:solidFill>
                    <a:srgbClr val="9CB689"/>
                  </a:solidFill>
                  <a:cs typeface="+mn-ea"/>
                  <a:sym typeface="+mn-lt"/>
                </a:rPr>
                <a:t>感谢观看</a:t>
              </a:r>
              <a:r>
                <a:rPr lang="en-US" altLang="zh-CN" sz="6000" dirty="0">
                  <a:solidFill>
                    <a:srgbClr val="9CB689"/>
                  </a:solidFill>
                  <a:cs typeface="+mn-ea"/>
                  <a:sym typeface="+mn-lt"/>
                </a:rPr>
                <a:t> </a:t>
              </a:r>
              <a:endParaRPr lang="en-US" altLang="zh-CN" sz="6000" dirty="0">
                <a:solidFill>
                  <a:srgbClr val="9CB689"/>
                </a:solidFill>
                <a:cs typeface="+mn-ea"/>
                <a:sym typeface="+mn-lt"/>
              </a:endParaRPr>
            </a:p>
            <a:p>
              <a:pPr algn="ctr"/>
              <a:r>
                <a:rPr lang="zh-CN" altLang="en-US" sz="6000" dirty="0">
                  <a:solidFill>
                    <a:srgbClr val="9CB689"/>
                  </a:solidFill>
                  <a:cs typeface="+mn-ea"/>
                  <a:sym typeface="+mn-lt"/>
                </a:rPr>
                <a:t>如有不对请批评指正</a:t>
              </a:r>
              <a:endParaRPr lang="zh-CN" altLang="en-US" sz="6000" dirty="0">
                <a:solidFill>
                  <a:srgbClr val="9CB689"/>
                </a:solidFill>
                <a:cs typeface="+mn-ea"/>
                <a:sym typeface="+mn-lt"/>
              </a:endParaRPr>
            </a:p>
          </p:txBody>
        </p:sp>
        <p:grpSp>
          <p:nvGrpSpPr>
            <p:cNvPr id="11" name="组合 10"/>
            <p:cNvGrpSpPr/>
            <p:nvPr/>
          </p:nvGrpSpPr>
          <p:grpSpPr>
            <a:xfrm>
              <a:off x="6464" y="6471"/>
              <a:ext cx="6771" cy="700"/>
              <a:chOff x="6464" y="7031"/>
              <a:chExt cx="6771" cy="700"/>
            </a:xfrm>
          </p:grpSpPr>
          <p:grpSp>
            <p:nvGrpSpPr>
              <p:cNvPr id="5" name="组合 4"/>
              <p:cNvGrpSpPr/>
              <p:nvPr/>
            </p:nvGrpSpPr>
            <p:grpSpPr>
              <a:xfrm>
                <a:off x="6464" y="7031"/>
                <a:ext cx="3000" cy="700"/>
                <a:chOff x="5684" y="7031"/>
                <a:chExt cx="3000" cy="700"/>
              </a:xfrm>
            </p:grpSpPr>
            <p:sp>
              <p:nvSpPr>
                <p:cNvPr id="2" name="圆角矩形 1"/>
                <p:cNvSpPr/>
                <p:nvPr/>
              </p:nvSpPr>
              <p:spPr>
                <a:xfrm>
                  <a:off x="5684" y="7031"/>
                  <a:ext cx="3000" cy="70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5773" y="7115"/>
                  <a:ext cx="2528" cy="531"/>
                </a:xfrm>
                <a:prstGeom prst="rect">
                  <a:avLst/>
                </a:prstGeom>
                <a:noFill/>
              </p:spPr>
              <p:txBody>
                <a:bodyPr wrap="none" rtlCol="0">
                  <a:spAutoFit/>
                </a:bodyPr>
                <a:lstStyle/>
                <a:p>
                  <a:r>
                    <a:rPr lang="zh-CN" sz="1600" dirty="0">
                      <a:solidFill>
                        <a:schemeClr val="bg1"/>
                      </a:solidFill>
                      <a:cs typeface="+mn-ea"/>
                      <a:sym typeface="+mn-lt"/>
                    </a:rPr>
                    <a:t>汇报人：陆伟健</a:t>
                  </a:r>
                  <a:endParaRPr lang="zh-CN" sz="1600" dirty="0">
                    <a:solidFill>
                      <a:schemeClr val="bg1"/>
                    </a:solidFill>
                    <a:cs typeface="+mn-ea"/>
                    <a:sym typeface="+mn-lt"/>
                  </a:endParaRPr>
                </a:p>
              </p:txBody>
            </p:sp>
          </p:grpSp>
          <p:grpSp>
            <p:nvGrpSpPr>
              <p:cNvPr id="7" name="组合 6"/>
              <p:cNvGrpSpPr/>
              <p:nvPr/>
            </p:nvGrpSpPr>
            <p:grpSpPr>
              <a:xfrm>
                <a:off x="10079" y="7031"/>
                <a:ext cx="3156" cy="700"/>
                <a:chOff x="10079" y="7031"/>
                <a:chExt cx="3156" cy="700"/>
              </a:xfrm>
            </p:grpSpPr>
            <p:sp>
              <p:nvSpPr>
                <p:cNvPr id="3" name="圆角矩形 2"/>
                <p:cNvSpPr/>
                <p:nvPr/>
              </p:nvSpPr>
              <p:spPr>
                <a:xfrm>
                  <a:off x="10079" y="7031"/>
                  <a:ext cx="3000" cy="700"/>
                </a:xfrm>
                <a:prstGeom prst="roundRect">
                  <a:avLst>
                    <a:gd name="adj" fmla="val 50000"/>
                  </a:avLst>
                </a:prstGeom>
                <a:solidFill>
                  <a:srgbClr val="9CB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0196" y="7115"/>
                  <a:ext cx="3039" cy="531"/>
                </a:xfrm>
                <a:prstGeom prst="rect">
                  <a:avLst/>
                </a:prstGeom>
                <a:noFill/>
              </p:spPr>
              <p:txBody>
                <a:bodyPr wrap="square" rtlCol="0">
                  <a:spAutoFit/>
                </a:bodyPr>
                <a:lstStyle/>
                <a:p>
                  <a:r>
                    <a:rPr lang="zh-CN" sz="1600" dirty="0">
                      <a:solidFill>
                        <a:schemeClr val="bg1"/>
                      </a:solidFill>
                      <a:cs typeface="+mn-ea"/>
                      <a:sym typeface="+mn-lt"/>
                    </a:rPr>
                    <a:t>部门：固件开发部</a:t>
                  </a:r>
                  <a:endParaRPr lang="zh-CN" sz="1600" dirty="0">
                    <a:solidFill>
                      <a:schemeClr val="bg1"/>
                    </a:solidFill>
                    <a:cs typeface="+mn-ea"/>
                    <a:sym typeface="+mn-lt"/>
                  </a:endParaRPr>
                </a:p>
              </p:txBody>
            </p:sp>
          </p:grpSp>
        </p:grpSp>
      </p:gr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847590" y="2682875"/>
            <a:ext cx="4907915" cy="1492250"/>
            <a:chOff x="7634" y="4490"/>
            <a:chExt cx="7729" cy="2350"/>
          </a:xfrm>
        </p:grpSpPr>
        <p:sp>
          <p:nvSpPr>
            <p:cNvPr id="8" name="文本框 7"/>
            <p:cNvSpPr txBox="1"/>
            <p:nvPr/>
          </p:nvSpPr>
          <p:spPr>
            <a:xfrm>
              <a:off x="7634" y="6018"/>
              <a:ext cx="7729" cy="822"/>
            </a:xfrm>
            <a:prstGeom prst="rect">
              <a:avLst/>
            </a:prstGeom>
            <a:noFill/>
          </p:spPr>
          <p:txBody>
            <a:bodyPr wrap="square" rtlCol="0">
              <a:spAutoFit/>
            </a:bodyPr>
            <a:lstStyle/>
            <a:p>
              <a:pPr algn="l"/>
              <a:r>
                <a:rPr lang="en-US" altLang="zh-CN" sz="2800" b="1" dirty="0">
                  <a:solidFill>
                    <a:schemeClr val="tx1">
                      <a:lumMod val="85000"/>
                      <a:lumOff val="15000"/>
                    </a:schemeClr>
                  </a:solidFill>
                  <a:cs typeface="+mn-ea"/>
                  <a:sym typeface="+mn-lt"/>
                </a:rPr>
                <a:t>IJP</a:t>
              </a:r>
              <a:r>
                <a:rPr lang="zh-CN" altLang="en-US" sz="2800" b="1" dirty="0">
                  <a:solidFill>
                    <a:schemeClr val="tx1">
                      <a:lumMod val="85000"/>
                      <a:lumOff val="15000"/>
                    </a:schemeClr>
                  </a:solidFill>
                  <a:cs typeface="+mn-ea"/>
                  <a:sym typeface="+mn-lt"/>
                </a:rPr>
                <a:t>打印机打印方式介绍</a:t>
              </a:r>
              <a:endParaRPr lang="zh-CN" altLang="en-US" sz="2800" b="1" dirty="0">
                <a:solidFill>
                  <a:schemeClr val="tx1">
                    <a:lumMod val="85000"/>
                    <a:lumOff val="15000"/>
                  </a:schemeClr>
                </a:solidFill>
                <a:cs typeface="+mn-ea"/>
                <a:sym typeface="+mn-lt"/>
              </a:endParaRPr>
            </a:p>
          </p:txBody>
        </p:sp>
        <p:sp>
          <p:nvSpPr>
            <p:cNvPr id="24" name="圆角矩形 23"/>
            <p:cNvSpPr/>
            <p:nvPr/>
          </p:nvSpPr>
          <p:spPr>
            <a:xfrm>
              <a:off x="8553" y="4490"/>
              <a:ext cx="4628" cy="1080"/>
            </a:xfrm>
            <a:prstGeom prst="roundRect">
              <a:avLst>
                <a:gd name="adj" fmla="val 50000"/>
              </a:avLst>
            </a:prstGeom>
            <a:solidFill>
              <a:srgbClr val="B7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cs typeface="+mn-ea"/>
                  <a:sym typeface="+mn-lt"/>
                </a:rPr>
                <a:t>PART 1</a:t>
              </a:r>
              <a:endParaRPr lang="en-US" altLang="zh-CN" sz="3200">
                <a:cs typeface="+mn-ea"/>
                <a:sym typeface="+mn-lt"/>
              </a:endParaRPr>
            </a:p>
          </p:txBody>
        </p:sp>
      </p:gr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62890" y="311785"/>
            <a:ext cx="4064000" cy="368300"/>
          </a:xfrm>
          <a:prstGeom prst="rect">
            <a:avLst/>
          </a:prstGeom>
          <a:noFill/>
        </p:spPr>
        <p:txBody>
          <a:bodyPr wrap="square" rtlCol="0">
            <a:spAutoFit/>
          </a:bodyPr>
          <a:p>
            <a:r>
              <a:rPr lang="zh-CN" altLang="en-US" b="1"/>
              <a:t>打印机整体流程介绍</a:t>
            </a:r>
            <a:endParaRPr lang="zh-CN" altLang="en-US" b="1"/>
          </a:p>
        </p:txBody>
      </p:sp>
      <p:grpSp>
        <p:nvGrpSpPr>
          <p:cNvPr id="33" name="组合 32"/>
          <p:cNvGrpSpPr/>
          <p:nvPr>
            <p:custDataLst>
              <p:tags r:id="rId2"/>
            </p:custDataLst>
          </p:nvPr>
        </p:nvGrpSpPr>
        <p:grpSpPr>
          <a:xfrm>
            <a:off x="-3" y="1319237"/>
            <a:ext cx="11978430" cy="5444421"/>
            <a:chOff x="-638" y="1602447"/>
            <a:chExt cx="11978430" cy="5444421"/>
          </a:xfrm>
        </p:grpSpPr>
        <p:sp>
          <p:nvSpPr>
            <p:cNvPr id="5" name="右箭头 4"/>
            <p:cNvSpPr/>
            <p:nvPr>
              <p:custDataLst>
                <p:tags r:id="rId3"/>
              </p:custDataLst>
            </p:nvPr>
          </p:nvSpPr>
          <p:spPr>
            <a:xfrm>
              <a:off x="-638" y="3521417"/>
              <a:ext cx="9616440" cy="393065"/>
            </a:xfrm>
            <a:prstGeom prst="righ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a:cs typeface="+mn-ea"/>
                <a:sym typeface="+mn-lt"/>
              </a:endParaRPr>
            </a:p>
          </p:txBody>
        </p:sp>
        <p:sp>
          <p:nvSpPr>
            <p:cNvPr id="8" name="圆角右箭头 7"/>
            <p:cNvSpPr/>
            <p:nvPr>
              <p:custDataLst>
                <p:tags r:id="rId4"/>
              </p:custDataLst>
            </p:nvPr>
          </p:nvSpPr>
          <p:spPr>
            <a:xfrm rot="5400000" flipH="1">
              <a:off x="3859257" y="-751773"/>
              <a:ext cx="710617" cy="8429129"/>
            </a:xfrm>
            <a:prstGeom prst="ben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a:solidFill>
                  <a:schemeClr val="tx1"/>
                </a:solidFill>
                <a:cs typeface="+mn-ea"/>
                <a:sym typeface="+mn-lt"/>
              </a:endParaRPr>
            </a:p>
          </p:txBody>
        </p:sp>
        <p:sp>
          <p:nvSpPr>
            <p:cNvPr id="10" name="圆角右箭头 9"/>
            <p:cNvSpPr/>
            <p:nvPr>
              <p:custDataLst>
                <p:tags r:id="rId5"/>
              </p:custDataLst>
            </p:nvPr>
          </p:nvSpPr>
          <p:spPr>
            <a:xfrm rot="16200000" flipH="1" flipV="1">
              <a:off x="3379955" y="246388"/>
              <a:ext cx="710617" cy="7471796"/>
            </a:xfrm>
            <a:prstGeom prst="ben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a:solidFill>
                  <a:schemeClr val="tx1"/>
                </a:solidFill>
                <a:cs typeface="+mn-ea"/>
                <a:sym typeface="+mn-lt"/>
              </a:endParaRPr>
            </a:p>
          </p:txBody>
        </p:sp>
        <p:sp>
          <p:nvSpPr>
            <p:cNvPr id="13" name="圆角右箭头 12"/>
            <p:cNvSpPr/>
            <p:nvPr>
              <p:custDataLst>
                <p:tags r:id="rId6"/>
              </p:custDataLst>
            </p:nvPr>
          </p:nvSpPr>
          <p:spPr>
            <a:xfrm rot="5400000" flipH="1">
              <a:off x="2524955" y="582520"/>
              <a:ext cx="710623" cy="5760537"/>
            </a:xfrm>
            <a:prstGeom prst="ben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dirty="0">
                <a:solidFill>
                  <a:schemeClr val="tx1"/>
                </a:solidFill>
                <a:cs typeface="+mn-ea"/>
                <a:sym typeface="+mn-lt"/>
              </a:endParaRPr>
            </a:p>
          </p:txBody>
        </p:sp>
        <p:grpSp>
          <p:nvGrpSpPr>
            <p:cNvPr id="14" name="组 8"/>
            <p:cNvGrpSpPr/>
            <p:nvPr/>
          </p:nvGrpSpPr>
          <p:grpSpPr>
            <a:xfrm>
              <a:off x="7150540" y="1602447"/>
              <a:ext cx="2194309" cy="1321224"/>
              <a:chOff x="1113692" y="3382631"/>
              <a:chExt cx="1645732" cy="990919"/>
            </a:xfrm>
          </p:grpSpPr>
          <p:sp>
            <p:nvSpPr>
              <p:cNvPr id="15" name="文本框 14"/>
              <p:cNvSpPr txBox="1"/>
              <p:nvPr>
                <p:custDataLst>
                  <p:tags r:id="rId7"/>
                </p:custDataLst>
              </p:nvPr>
            </p:nvSpPr>
            <p:spPr>
              <a:xfrm>
                <a:off x="1113692" y="3542339"/>
                <a:ext cx="1645732" cy="831211"/>
              </a:xfrm>
              <a:prstGeom prst="rect">
                <a:avLst/>
              </a:prstGeom>
              <a:noFill/>
            </p:spPr>
            <p:txBody>
              <a:bodyPr wrap="square" rtlCol="0">
                <a:spAutoFit/>
              </a:bodyPr>
              <a:p>
                <a:pPr>
                  <a:lnSpc>
                    <a:spcPct val="130000"/>
                  </a:lnSpc>
                </a:pPr>
                <a:r>
                  <a:rPr lang="zh-CN" altLang="en-US" dirty="0">
                    <a:solidFill>
                      <a:srgbClr val="404040"/>
                    </a:solidFill>
                    <a:cs typeface="+mn-ea"/>
                    <a:sym typeface="+mn-lt"/>
                  </a:rPr>
                  <a:t>出纸完毕后打印机若无打印工作，打印机会再次执行清洁动作并盖上喷头保护盖。</a:t>
                </a:r>
                <a:endParaRPr lang="zh-CN" altLang="en-US" dirty="0">
                  <a:solidFill>
                    <a:srgbClr val="404040"/>
                  </a:solidFill>
                  <a:cs typeface="+mn-ea"/>
                  <a:sym typeface="+mn-lt"/>
                </a:endParaRPr>
              </a:p>
            </p:txBody>
          </p:sp>
          <p:sp>
            <p:nvSpPr>
              <p:cNvPr id="16" name="矩形 15"/>
              <p:cNvSpPr/>
              <p:nvPr>
                <p:custDataLst>
                  <p:tags r:id="rId8"/>
                </p:custDataLst>
              </p:nvPr>
            </p:nvSpPr>
            <p:spPr>
              <a:xfrm>
                <a:off x="1113692" y="3382631"/>
                <a:ext cx="481965" cy="276225"/>
              </a:xfrm>
              <a:prstGeom prst="rect">
                <a:avLst/>
              </a:prstGeom>
            </p:spPr>
            <p:txBody>
              <a:bodyPr wrap="none">
                <a:spAutoFit/>
              </a:bodyPr>
              <a:p>
                <a:r>
                  <a:rPr lang="zh-CN" altLang="en-US" b="1" dirty="0">
                    <a:solidFill>
                      <a:schemeClr val="accent1"/>
                    </a:solidFill>
                    <a:cs typeface="+mn-ea"/>
                    <a:sym typeface="+mn-lt"/>
                  </a:rPr>
                  <a:t>清洁</a:t>
                </a:r>
                <a:endParaRPr lang="zh-CN" altLang="en-US" b="1" dirty="0">
                  <a:solidFill>
                    <a:schemeClr val="accent1"/>
                  </a:solidFill>
                  <a:cs typeface="+mn-ea"/>
                  <a:sym typeface="+mn-lt"/>
                </a:endParaRPr>
              </a:p>
            </p:txBody>
          </p:sp>
        </p:grpSp>
        <p:sp>
          <p:nvSpPr>
            <p:cNvPr id="17" name="圆角右箭头 16"/>
            <p:cNvSpPr/>
            <p:nvPr>
              <p:custDataLst>
                <p:tags r:id="rId9"/>
              </p:custDataLst>
            </p:nvPr>
          </p:nvSpPr>
          <p:spPr>
            <a:xfrm rot="5400000" flipH="1">
              <a:off x="1299829" y="1958840"/>
              <a:ext cx="710620" cy="3007892"/>
            </a:xfrm>
            <a:prstGeom prst="ben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a:solidFill>
                  <a:schemeClr val="tx1"/>
                </a:solidFill>
                <a:cs typeface="+mn-ea"/>
                <a:sym typeface="+mn-lt"/>
              </a:endParaRPr>
            </a:p>
          </p:txBody>
        </p:sp>
        <p:grpSp>
          <p:nvGrpSpPr>
            <p:cNvPr id="18" name="组 12"/>
            <p:cNvGrpSpPr/>
            <p:nvPr/>
          </p:nvGrpSpPr>
          <p:grpSpPr>
            <a:xfrm>
              <a:off x="4533375" y="1602447"/>
              <a:ext cx="2194309" cy="1505169"/>
              <a:chOff x="1113692" y="3382631"/>
              <a:chExt cx="1645732" cy="1128878"/>
            </a:xfrm>
          </p:grpSpPr>
          <p:sp>
            <p:nvSpPr>
              <p:cNvPr id="19" name="文本框 18"/>
              <p:cNvSpPr txBox="1"/>
              <p:nvPr>
                <p:custDataLst>
                  <p:tags r:id="rId10"/>
                </p:custDataLst>
              </p:nvPr>
            </p:nvSpPr>
            <p:spPr>
              <a:xfrm>
                <a:off x="1113692" y="3633779"/>
                <a:ext cx="1645732" cy="877730"/>
              </a:xfrm>
              <a:prstGeom prst="rect">
                <a:avLst/>
              </a:prstGeom>
              <a:noFill/>
            </p:spPr>
            <p:txBody>
              <a:bodyPr wrap="square" rtlCol="0">
                <a:spAutoFit/>
              </a:bodyPr>
              <a:p>
                <a:pPr>
                  <a:lnSpc>
                    <a:spcPct val="130000"/>
                  </a:lnSpc>
                </a:pPr>
                <a:r>
                  <a:rPr lang="zh-CN" altLang="en-US" dirty="0">
                    <a:solidFill>
                      <a:srgbClr val="404040"/>
                    </a:solidFill>
                    <a:cs typeface="+mn-ea"/>
                    <a:sym typeface="+mn-lt"/>
                  </a:rPr>
                  <a:t>喷嘴采用热发泡式结构在需要墨滴的位置将墨水喷出。</a:t>
                </a:r>
                <a:endParaRPr lang="zh-CN" altLang="en-US" dirty="0">
                  <a:solidFill>
                    <a:srgbClr val="404040"/>
                  </a:solidFill>
                  <a:cs typeface="+mn-ea"/>
                  <a:sym typeface="+mn-lt"/>
                </a:endParaRPr>
              </a:p>
            </p:txBody>
          </p:sp>
          <p:sp>
            <p:nvSpPr>
              <p:cNvPr id="20" name="矩形 19"/>
              <p:cNvSpPr/>
              <p:nvPr>
                <p:custDataLst>
                  <p:tags r:id="rId11"/>
                </p:custDataLst>
              </p:nvPr>
            </p:nvSpPr>
            <p:spPr>
              <a:xfrm>
                <a:off x="1113692" y="3382631"/>
                <a:ext cx="481965" cy="276225"/>
              </a:xfrm>
              <a:prstGeom prst="rect">
                <a:avLst/>
              </a:prstGeom>
            </p:spPr>
            <p:txBody>
              <a:bodyPr wrap="none">
                <a:spAutoFit/>
              </a:bodyPr>
              <a:p>
                <a:r>
                  <a:rPr lang="zh-CN" altLang="en-US" b="1" dirty="0">
                    <a:solidFill>
                      <a:schemeClr val="accent1"/>
                    </a:solidFill>
                    <a:cs typeface="+mn-ea"/>
                    <a:sym typeface="+mn-lt"/>
                  </a:rPr>
                  <a:t>喷墨</a:t>
                </a:r>
                <a:endParaRPr lang="zh-CN" altLang="en-US" b="1" dirty="0">
                  <a:solidFill>
                    <a:schemeClr val="accent1"/>
                  </a:solidFill>
                  <a:cs typeface="+mn-ea"/>
                  <a:sym typeface="+mn-lt"/>
                </a:endParaRPr>
              </a:p>
            </p:txBody>
          </p:sp>
        </p:grpSp>
        <p:grpSp>
          <p:nvGrpSpPr>
            <p:cNvPr id="21" name="组 15"/>
            <p:cNvGrpSpPr/>
            <p:nvPr/>
          </p:nvGrpSpPr>
          <p:grpSpPr>
            <a:xfrm>
              <a:off x="1916210" y="1602447"/>
              <a:ext cx="2194309" cy="1864578"/>
              <a:chOff x="1113692" y="3382631"/>
              <a:chExt cx="1645732" cy="1398435"/>
            </a:xfrm>
          </p:grpSpPr>
          <p:sp>
            <p:nvSpPr>
              <p:cNvPr id="22" name="文本框 21"/>
              <p:cNvSpPr txBox="1"/>
              <p:nvPr>
                <p:custDataLst>
                  <p:tags r:id="rId12"/>
                </p:custDataLst>
              </p:nvPr>
            </p:nvSpPr>
            <p:spPr>
              <a:xfrm>
                <a:off x="1113692" y="3633779"/>
                <a:ext cx="1645732" cy="1147287"/>
              </a:xfrm>
              <a:prstGeom prst="rect">
                <a:avLst/>
              </a:prstGeom>
              <a:noFill/>
            </p:spPr>
            <p:txBody>
              <a:bodyPr wrap="square" rtlCol="0">
                <a:spAutoFit/>
              </a:bodyPr>
              <a:p>
                <a:pPr>
                  <a:lnSpc>
                    <a:spcPct val="130000"/>
                  </a:lnSpc>
                </a:pPr>
                <a:r>
                  <a:rPr lang="zh-CN" altLang="en-US" dirty="0">
                    <a:solidFill>
                      <a:srgbClr val="404040"/>
                    </a:solidFill>
                    <a:cs typeface="+mn-ea"/>
                    <a:sym typeface="+mn-lt"/>
                  </a:rPr>
                  <a:t>主控板驱动电机带动搓纸轮将纸堆中第一张纸搓入打印机。</a:t>
                </a:r>
                <a:endParaRPr lang="zh-CN" altLang="en-US" dirty="0">
                  <a:solidFill>
                    <a:srgbClr val="404040"/>
                  </a:solidFill>
                  <a:cs typeface="+mn-ea"/>
                  <a:sym typeface="+mn-lt"/>
                </a:endParaRPr>
              </a:p>
            </p:txBody>
          </p:sp>
          <p:sp>
            <p:nvSpPr>
              <p:cNvPr id="23" name="矩形 22"/>
              <p:cNvSpPr/>
              <p:nvPr>
                <p:custDataLst>
                  <p:tags r:id="rId13"/>
                </p:custDataLst>
              </p:nvPr>
            </p:nvSpPr>
            <p:spPr>
              <a:xfrm>
                <a:off x="1113692" y="3382631"/>
                <a:ext cx="481965" cy="276225"/>
              </a:xfrm>
              <a:prstGeom prst="rect">
                <a:avLst/>
              </a:prstGeom>
            </p:spPr>
            <p:txBody>
              <a:bodyPr wrap="none">
                <a:spAutoFit/>
              </a:bodyPr>
              <a:p>
                <a:r>
                  <a:rPr lang="zh-CN" altLang="en-US" b="1" dirty="0">
                    <a:solidFill>
                      <a:schemeClr val="accent1"/>
                    </a:solidFill>
                    <a:cs typeface="+mn-ea"/>
                    <a:sym typeface="+mn-lt"/>
                  </a:rPr>
                  <a:t>送纸</a:t>
                </a:r>
                <a:endParaRPr lang="zh-CN" altLang="en-US" b="1" dirty="0">
                  <a:solidFill>
                    <a:schemeClr val="accent1"/>
                  </a:solidFill>
                  <a:cs typeface="+mn-ea"/>
                  <a:sym typeface="+mn-lt"/>
                </a:endParaRPr>
              </a:p>
            </p:txBody>
          </p:sp>
        </p:grpSp>
        <p:grpSp>
          <p:nvGrpSpPr>
            <p:cNvPr id="24" name="组 18"/>
            <p:cNvGrpSpPr/>
            <p:nvPr/>
          </p:nvGrpSpPr>
          <p:grpSpPr>
            <a:xfrm>
              <a:off x="9783232" y="3521393"/>
              <a:ext cx="2194560" cy="2116455"/>
              <a:chOff x="1113692" y="3382631"/>
              <a:chExt cx="1645920" cy="1587343"/>
            </a:xfrm>
          </p:grpSpPr>
          <p:sp>
            <p:nvSpPr>
              <p:cNvPr id="31" name="文本框 30"/>
              <p:cNvSpPr txBox="1"/>
              <p:nvPr>
                <p:custDataLst>
                  <p:tags r:id="rId14"/>
                </p:custDataLst>
              </p:nvPr>
            </p:nvSpPr>
            <p:spPr>
              <a:xfrm>
                <a:off x="1113692" y="3633615"/>
                <a:ext cx="1645920" cy="1336359"/>
              </a:xfrm>
              <a:prstGeom prst="rect">
                <a:avLst/>
              </a:prstGeom>
              <a:noFill/>
            </p:spPr>
            <p:txBody>
              <a:bodyPr wrap="square" rtlCol="0">
                <a:noAutofit/>
              </a:bodyPr>
              <a:p>
                <a:pPr>
                  <a:lnSpc>
                    <a:spcPct val="130000"/>
                  </a:lnSpc>
                </a:pPr>
                <a:r>
                  <a:rPr lang="zh-CN" altLang="en-US" dirty="0">
                    <a:solidFill>
                      <a:srgbClr val="404040"/>
                    </a:solidFill>
                    <a:cs typeface="+mn-ea"/>
                    <a:sym typeface="+mn-lt"/>
                  </a:rPr>
                  <a:t>完成来自主控板的打印任务转换而成的脉冲信号。</a:t>
                </a:r>
                <a:endParaRPr lang="zh-CN" altLang="en-US" dirty="0">
                  <a:solidFill>
                    <a:srgbClr val="404040"/>
                  </a:solidFill>
                  <a:cs typeface="+mn-ea"/>
                  <a:sym typeface="+mn-lt"/>
                </a:endParaRPr>
              </a:p>
            </p:txBody>
          </p:sp>
          <p:sp>
            <p:nvSpPr>
              <p:cNvPr id="32" name="矩形 31"/>
              <p:cNvSpPr/>
              <p:nvPr>
                <p:custDataLst>
                  <p:tags r:id="rId15"/>
                </p:custDataLst>
              </p:nvPr>
            </p:nvSpPr>
            <p:spPr>
              <a:xfrm>
                <a:off x="1113692" y="3382631"/>
                <a:ext cx="481965" cy="276225"/>
              </a:xfrm>
              <a:prstGeom prst="rect">
                <a:avLst/>
              </a:prstGeom>
            </p:spPr>
            <p:txBody>
              <a:bodyPr wrap="none">
                <a:spAutoFit/>
              </a:bodyPr>
              <a:p>
                <a:r>
                  <a:rPr lang="zh-CN" altLang="en-US" b="1" dirty="0">
                    <a:solidFill>
                      <a:schemeClr val="accent1"/>
                    </a:solidFill>
                    <a:cs typeface="+mn-ea"/>
                    <a:sym typeface="+mn-lt"/>
                  </a:rPr>
                  <a:t>打印</a:t>
                </a:r>
                <a:endParaRPr lang="zh-CN" altLang="en-US" b="1" dirty="0">
                  <a:solidFill>
                    <a:schemeClr val="accent1"/>
                  </a:solidFill>
                  <a:cs typeface="+mn-ea"/>
                  <a:sym typeface="+mn-lt"/>
                </a:endParaRPr>
              </a:p>
            </p:txBody>
          </p:sp>
        </p:grpSp>
        <p:grpSp>
          <p:nvGrpSpPr>
            <p:cNvPr id="36" name="组 21"/>
            <p:cNvGrpSpPr/>
            <p:nvPr/>
          </p:nvGrpSpPr>
          <p:grpSpPr>
            <a:xfrm>
              <a:off x="6231103" y="4326310"/>
              <a:ext cx="2213994" cy="2003644"/>
              <a:chOff x="1127980" y="2890664"/>
              <a:chExt cx="1660496" cy="1502734"/>
            </a:xfrm>
          </p:grpSpPr>
          <p:sp>
            <p:nvSpPr>
              <p:cNvPr id="37" name="文本框 36"/>
              <p:cNvSpPr txBox="1"/>
              <p:nvPr>
                <p:custDataLst>
                  <p:tags r:id="rId16"/>
                </p:custDataLst>
              </p:nvPr>
            </p:nvSpPr>
            <p:spPr>
              <a:xfrm>
                <a:off x="1142744" y="3246111"/>
                <a:ext cx="1645732" cy="1147287"/>
              </a:xfrm>
              <a:prstGeom prst="rect">
                <a:avLst/>
              </a:prstGeom>
              <a:noFill/>
            </p:spPr>
            <p:txBody>
              <a:bodyPr wrap="square" rtlCol="0">
                <a:spAutoFit/>
              </a:bodyPr>
              <a:p>
                <a:pPr>
                  <a:lnSpc>
                    <a:spcPct val="130000"/>
                  </a:lnSpc>
                </a:pPr>
                <a:r>
                  <a:rPr lang="zh-CN" altLang="en-US" dirty="0">
                    <a:solidFill>
                      <a:srgbClr val="404040"/>
                    </a:solidFill>
                    <a:cs typeface="+mn-ea"/>
                    <a:sym typeface="+mn-lt"/>
                  </a:rPr>
                  <a:t>驱动电机驱动打印机内部搓纸轮配合打印进度分段式将打印纸推进送出。</a:t>
                </a:r>
                <a:endParaRPr lang="zh-CN" altLang="en-US" dirty="0">
                  <a:solidFill>
                    <a:srgbClr val="404040"/>
                  </a:solidFill>
                  <a:cs typeface="+mn-ea"/>
                  <a:sym typeface="+mn-lt"/>
                </a:endParaRPr>
              </a:p>
            </p:txBody>
          </p:sp>
          <p:sp>
            <p:nvSpPr>
              <p:cNvPr id="38" name="矩形 37"/>
              <p:cNvSpPr/>
              <p:nvPr>
                <p:custDataLst>
                  <p:tags r:id="rId17"/>
                </p:custDataLst>
              </p:nvPr>
            </p:nvSpPr>
            <p:spPr>
              <a:xfrm>
                <a:off x="1127980" y="2890664"/>
                <a:ext cx="481965" cy="276225"/>
              </a:xfrm>
              <a:prstGeom prst="rect">
                <a:avLst/>
              </a:prstGeom>
            </p:spPr>
            <p:txBody>
              <a:bodyPr wrap="none">
                <a:spAutoFit/>
              </a:bodyPr>
              <a:p>
                <a:r>
                  <a:rPr lang="zh-CN" altLang="en-US" b="1" dirty="0">
                    <a:solidFill>
                      <a:schemeClr val="accent1"/>
                    </a:solidFill>
                    <a:cs typeface="+mn-ea"/>
                    <a:sym typeface="+mn-lt"/>
                  </a:rPr>
                  <a:t>出纸</a:t>
                </a:r>
                <a:endParaRPr lang="zh-CN" altLang="en-US" b="1" dirty="0">
                  <a:solidFill>
                    <a:schemeClr val="accent1"/>
                  </a:solidFill>
                  <a:cs typeface="+mn-ea"/>
                  <a:sym typeface="+mn-lt"/>
                </a:endParaRPr>
              </a:p>
            </p:txBody>
          </p:sp>
        </p:grpSp>
        <p:grpSp>
          <p:nvGrpSpPr>
            <p:cNvPr id="39" name="组 24"/>
            <p:cNvGrpSpPr/>
            <p:nvPr/>
          </p:nvGrpSpPr>
          <p:grpSpPr>
            <a:xfrm>
              <a:off x="3594887" y="4344726"/>
              <a:ext cx="2213610" cy="2311401"/>
              <a:chOff x="1113692" y="2904476"/>
              <a:chExt cx="1660208" cy="1733552"/>
            </a:xfrm>
          </p:grpSpPr>
          <p:sp>
            <p:nvSpPr>
              <p:cNvPr id="40" name="文本框 39"/>
              <p:cNvSpPr txBox="1"/>
              <p:nvPr>
                <p:custDataLst>
                  <p:tags r:id="rId18"/>
                </p:custDataLst>
              </p:nvPr>
            </p:nvSpPr>
            <p:spPr>
              <a:xfrm>
                <a:off x="1127980" y="3244043"/>
                <a:ext cx="1645920" cy="1393985"/>
              </a:xfrm>
              <a:prstGeom prst="rect">
                <a:avLst/>
              </a:prstGeom>
              <a:noFill/>
            </p:spPr>
            <p:txBody>
              <a:bodyPr wrap="square" rtlCol="0">
                <a:noAutofit/>
              </a:bodyPr>
              <a:p>
                <a:pPr>
                  <a:lnSpc>
                    <a:spcPct val="130000"/>
                  </a:lnSpc>
                </a:pPr>
                <a:r>
                  <a:rPr lang="zh-CN" altLang="en-US" dirty="0">
                    <a:solidFill>
                      <a:srgbClr val="404040"/>
                    </a:solidFill>
                    <a:cs typeface="+mn-ea"/>
                    <a:sym typeface="+mn-lt"/>
                  </a:rPr>
                  <a:t>由于打印机墨仓、墨盒、喷头靠密封供给管连接，内部压强稳定，整体供墨采用虹吸原理。</a:t>
                </a:r>
                <a:endParaRPr lang="zh-CN" altLang="en-US" dirty="0">
                  <a:solidFill>
                    <a:srgbClr val="404040"/>
                  </a:solidFill>
                  <a:cs typeface="+mn-ea"/>
                  <a:sym typeface="+mn-lt"/>
                </a:endParaRPr>
              </a:p>
            </p:txBody>
          </p:sp>
          <p:sp>
            <p:nvSpPr>
              <p:cNvPr id="41" name="矩形 40"/>
              <p:cNvSpPr/>
              <p:nvPr>
                <p:custDataLst>
                  <p:tags r:id="rId19"/>
                </p:custDataLst>
              </p:nvPr>
            </p:nvSpPr>
            <p:spPr>
              <a:xfrm>
                <a:off x="1113692" y="2904476"/>
                <a:ext cx="481965" cy="276225"/>
              </a:xfrm>
              <a:prstGeom prst="rect">
                <a:avLst/>
              </a:prstGeom>
            </p:spPr>
            <p:txBody>
              <a:bodyPr wrap="none">
                <a:spAutoFit/>
              </a:bodyPr>
              <a:p>
                <a:r>
                  <a:rPr lang="zh-CN" altLang="en-US" b="1" dirty="0">
                    <a:solidFill>
                      <a:schemeClr val="accent1"/>
                    </a:solidFill>
                    <a:cs typeface="+mn-ea"/>
                    <a:sym typeface="+mn-lt"/>
                  </a:rPr>
                  <a:t>供墨</a:t>
                </a:r>
                <a:endParaRPr lang="zh-CN" altLang="en-US" b="1" dirty="0">
                  <a:solidFill>
                    <a:schemeClr val="accent1"/>
                  </a:solidFill>
                  <a:cs typeface="+mn-ea"/>
                  <a:sym typeface="+mn-lt"/>
                </a:endParaRPr>
              </a:p>
            </p:txBody>
          </p:sp>
        </p:grpSp>
        <p:grpSp>
          <p:nvGrpSpPr>
            <p:cNvPr id="42" name="组 27"/>
            <p:cNvGrpSpPr/>
            <p:nvPr/>
          </p:nvGrpSpPr>
          <p:grpSpPr>
            <a:xfrm>
              <a:off x="977087" y="4383460"/>
              <a:ext cx="2194309" cy="2663408"/>
              <a:chOff x="1113216" y="2933527"/>
              <a:chExt cx="1645732" cy="1997558"/>
            </a:xfrm>
          </p:grpSpPr>
          <p:sp>
            <p:nvSpPr>
              <p:cNvPr id="43" name="文本框 42"/>
              <p:cNvSpPr txBox="1"/>
              <p:nvPr>
                <p:custDataLst>
                  <p:tags r:id="rId20"/>
                </p:custDataLst>
              </p:nvPr>
            </p:nvSpPr>
            <p:spPr>
              <a:xfrm>
                <a:off x="1113216" y="3244206"/>
                <a:ext cx="1645732" cy="1686879"/>
              </a:xfrm>
              <a:prstGeom prst="rect">
                <a:avLst/>
              </a:prstGeom>
              <a:noFill/>
            </p:spPr>
            <p:txBody>
              <a:bodyPr wrap="square" rtlCol="0">
                <a:spAutoFit/>
              </a:bodyPr>
              <a:p>
                <a:pPr>
                  <a:lnSpc>
                    <a:spcPct val="130000"/>
                  </a:lnSpc>
                </a:pPr>
                <a:r>
                  <a:rPr lang="zh-CN" altLang="en-US" dirty="0">
                    <a:solidFill>
                      <a:srgbClr val="404040"/>
                    </a:solidFill>
                    <a:cs typeface="+mn-ea"/>
                    <a:sym typeface="+mn-lt"/>
                  </a:rPr>
                  <a:t>打印机通电时，打印机喷头使用清洁片擦拭喷头后加热单元同时工作使其喷出少量墨水疏通喷头。</a:t>
                </a:r>
                <a:endParaRPr lang="zh-CN" altLang="en-US" dirty="0">
                  <a:solidFill>
                    <a:srgbClr val="404040"/>
                  </a:solidFill>
                  <a:cs typeface="+mn-ea"/>
                  <a:sym typeface="+mn-lt"/>
                </a:endParaRPr>
              </a:p>
            </p:txBody>
          </p:sp>
          <p:sp>
            <p:nvSpPr>
              <p:cNvPr id="44" name="矩形 43"/>
              <p:cNvSpPr/>
              <p:nvPr>
                <p:custDataLst>
                  <p:tags r:id="rId21"/>
                </p:custDataLst>
              </p:nvPr>
            </p:nvSpPr>
            <p:spPr>
              <a:xfrm>
                <a:off x="1113692" y="2933527"/>
                <a:ext cx="481965" cy="276225"/>
              </a:xfrm>
              <a:prstGeom prst="rect">
                <a:avLst/>
              </a:prstGeom>
            </p:spPr>
            <p:txBody>
              <a:bodyPr wrap="none">
                <a:spAutoFit/>
              </a:bodyPr>
              <a:p>
                <a:r>
                  <a:rPr lang="zh-CN" altLang="en-US" b="1" dirty="0">
                    <a:solidFill>
                      <a:schemeClr val="accent1"/>
                    </a:solidFill>
                    <a:cs typeface="+mn-ea"/>
                    <a:sym typeface="+mn-lt"/>
                  </a:rPr>
                  <a:t>清洁</a:t>
                </a:r>
                <a:endParaRPr lang="zh-CN" altLang="en-US" b="1" dirty="0">
                  <a:solidFill>
                    <a:schemeClr val="accent1"/>
                  </a:solidFill>
                  <a:cs typeface="+mn-ea"/>
                  <a:sym typeface="+mn-lt"/>
                </a:endParaRPr>
              </a:p>
            </p:txBody>
          </p:sp>
        </p:grpSp>
        <p:sp>
          <p:nvSpPr>
            <p:cNvPr id="45" name="圆角右箭头 44"/>
            <p:cNvSpPr/>
            <p:nvPr>
              <p:custDataLst>
                <p:tags r:id="rId22"/>
              </p:custDataLst>
            </p:nvPr>
          </p:nvSpPr>
          <p:spPr>
            <a:xfrm rot="16200000" flipH="1" flipV="1">
              <a:off x="2055617" y="1570722"/>
              <a:ext cx="710619" cy="4823128"/>
            </a:xfrm>
            <a:prstGeom prst="ben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a:solidFill>
                  <a:schemeClr val="tx1"/>
                </a:solidFill>
                <a:cs typeface="+mn-ea"/>
                <a:sym typeface="+mn-lt"/>
              </a:endParaRPr>
            </a:p>
          </p:txBody>
        </p:sp>
        <p:sp>
          <p:nvSpPr>
            <p:cNvPr id="46" name="圆角右箭头 45"/>
            <p:cNvSpPr/>
            <p:nvPr>
              <p:custDataLst>
                <p:tags r:id="rId23"/>
              </p:custDataLst>
            </p:nvPr>
          </p:nvSpPr>
          <p:spPr>
            <a:xfrm rot="16200000" flipH="1" flipV="1">
              <a:off x="725100" y="2901241"/>
              <a:ext cx="710619" cy="2162093"/>
            </a:xfrm>
            <a:prstGeom prst="ben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2400">
                <a:solidFill>
                  <a:schemeClr val="tx1"/>
                </a:solidFill>
                <a:cs typeface="+mn-ea"/>
                <a:sym typeface="+mn-lt"/>
              </a:endParaRPr>
            </a:p>
          </p:txBody>
        </p:sp>
      </p:grpSp>
    </p:spTree>
    <p:custDataLst>
      <p:tags r:id="rId2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9555" y="544195"/>
            <a:ext cx="11385550" cy="2586355"/>
          </a:xfrm>
          <a:prstGeom prst="rect">
            <a:avLst/>
          </a:prstGeom>
        </p:spPr>
      </p:pic>
      <p:sp>
        <p:nvSpPr>
          <p:cNvPr id="3" name="文本框 2"/>
          <p:cNvSpPr txBox="1"/>
          <p:nvPr/>
        </p:nvSpPr>
        <p:spPr>
          <a:xfrm>
            <a:off x="1899285" y="4090670"/>
            <a:ext cx="2414905" cy="460375"/>
          </a:xfrm>
          <a:prstGeom prst="rect">
            <a:avLst/>
          </a:prstGeom>
          <a:noFill/>
        </p:spPr>
        <p:txBody>
          <a:bodyPr wrap="square" rtlCol="0">
            <a:spAutoFit/>
          </a:bodyPr>
          <a:lstStyle>
            <a:defPPr>
              <a:defRPr lang="zh-CN"/>
            </a:defPPr>
            <a:lvl1pPr algn="dist">
              <a:defRPr sz="2400">
                <a:solidFill>
                  <a:srgbClr val="9CB689"/>
                </a:solidFill>
                <a:latin typeface="汉真广标" pitchFamily="49" charset="-122"/>
                <a:ea typeface="汉真广标" pitchFamily="49" charset="-122"/>
              </a:defRPr>
            </a:lvl1pPr>
          </a:lstStyle>
          <a:p>
            <a:pPr algn="l"/>
            <a:r>
              <a:rPr lang="zh-CN" altLang="en-US" dirty="0">
                <a:latin typeface="+mn-lt"/>
                <a:ea typeface="+mn-ea"/>
                <a:cs typeface="+mn-ea"/>
                <a:sym typeface="+mn-lt"/>
              </a:rPr>
              <a:t>IJP打印方式</a:t>
            </a:r>
            <a:endParaRPr lang="zh-CN" altLang="en-US" dirty="0">
              <a:latin typeface="+mn-lt"/>
              <a:ea typeface="+mn-ea"/>
              <a:cs typeface="+mn-ea"/>
              <a:sym typeface="+mn-lt"/>
            </a:endParaRPr>
          </a:p>
        </p:txBody>
      </p:sp>
      <p:grpSp>
        <p:nvGrpSpPr>
          <p:cNvPr id="35" name="组合 34"/>
          <p:cNvGrpSpPr/>
          <p:nvPr>
            <p:custDataLst>
              <p:tags r:id="rId3"/>
            </p:custDataLst>
          </p:nvPr>
        </p:nvGrpSpPr>
        <p:grpSpPr>
          <a:xfrm>
            <a:off x="1182370" y="3133725"/>
            <a:ext cx="9826625" cy="4060190"/>
            <a:chOff x="2668" y="2533"/>
            <a:chExt cx="15475" cy="6394"/>
          </a:xfrm>
        </p:grpSpPr>
        <p:sp>
          <p:nvSpPr>
            <p:cNvPr id="6" name="îṩľidè"/>
            <p:cNvSpPr/>
            <p:nvPr/>
          </p:nvSpPr>
          <p:spPr>
            <a:xfrm flipH="1">
              <a:off x="9855" y="2533"/>
              <a:ext cx="8288" cy="186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cs typeface="+mn-ea"/>
                <a:sym typeface="+mn-lt"/>
              </a:endParaRPr>
            </a:p>
          </p:txBody>
        </p:sp>
        <p:sp>
          <p:nvSpPr>
            <p:cNvPr id="7" name="ïšľíḓé"/>
            <p:cNvSpPr/>
            <p:nvPr/>
          </p:nvSpPr>
          <p:spPr>
            <a:xfrm flipH="1">
              <a:off x="9852" y="7067"/>
              <a:ext cx="8290" cy="186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cs typeface="+mn-ea"/>
                <a:sym typeface="+mn-lt"/>
              </a:endParaRPr>
            </a:p>
          </p:txBody>
        </p:sp>
        <p:grpSp>
          <p:nvGrpSpPr>
            <p:cNvPr id="29" name="组合 28"/>
            <p:cNvGrpSpPr/>
            <p:nvPr/>
          </p:nvGrpSpPr>
          <p:grpSpPr>
            <a:xfrm>
              <a:off x="12072" y="2805"/>
              <a:ext cx="5304" cy="1471"/>
              <a:chOff x="12072" y="2805"/>
              <a:chExt cx="5304" cy="1471"/>
            </a:xfrm>
          </p:grpSpPr>
          <p:sp>
            <p:nvSpPr>
              <p:cNvPr id="95" name="TextBox 97"/>
              <p:cNvSpPr txBox="1"/>
              <p:nvPr>
                <p:custDataLst>
                  <p:tags r:id="rId4"/>
                </p:custDataLst>
              </p:nvPr>
            </p:nvSpPr>
            <p:spPr>
              <a:xfrm>
                <a:off x="12072" y="3418"/>
                <a:ext cx="5304" cy="859"/>
              </a:xfrm>
              <a:prstGeom prst="rect">
                <a:avLst/>
              </a:prstGeom>
              <a:noFill/>
            </p:spPr>
            <p:txBody>
              <a:bodyPr wrap="square" lIns="0" tIns="0" rIns="0" bIns="0">
                <a:noAutofit/>
              </a:bodyPr>
              <a:lstStyle/>
              <a:p>
                <a:pPr>
                  <a:lnSpc>
                    <a:spcPct val="120000"/>
                  </a:lnSpc>
                </a:pPr>
                <a:r>
                  <a:rPr lang="zh-CN" altLang="en-US" sz="1200" dirty="0">
                    <a:solidFill>
                      <a:schemeClr val="bg1">
                        <a:lumMod val="50000"/>
                      </a:schemeClr>
                    </a:solidFill>
                    <a:cs typeface="+mn-ea"/>
                    <a:sym typeface="+mn-lt"/>
                  </a:rPr>
                  <a:t>使用</a:t>
                </a:r>
                <a:r>
                  <a:rPr lang="en-US" altLang="zh-CN" sz="1200" dirty="0">
                    <a:solidFill>
                      <a:schemeClr val="bg1">
                        <a:lumMod val="50000"/>
                      </a:schemeClr>
                    </a:solidFill>
                    <a:cs typeface="+mn-ea"/>
                    <a:sym typeface="+mn-lt"/>
                  </a:rPr>
                  <a:t>USB</a:t>
                </a:r>
                <a:r>
                  <a:rPr lang="zh-CN" altLang="en-US" sz="1200" dirty="0">
                    <a:solidFill>
                      <a:schemeClr val="bg1">
                        <a:lumMod val="50000"/>
                      </a:schemeClr>
                    </a:solidFill>
                    <a:cs typeface="+mn-ea"/>
                    <a:sym typeface="+mn-lt"/>
                  </a:rPr>
                  <a:t>串口与</a:t>
                </a:r>
                <a:r>
                  <a:rPr lang="en-US" altLang="zh-CN" sz="1200" dirty="0">
                    <a:solidFill>
                      <a:schemeClr val="bg1">
                        <a:lumMod val="50000"/>
                      </a:schemeClr>
                    </a:solidFill>
                    <a:cs typeface="+mn-ea"/>
                    <a:sym typeface="+mn-lt"/>
                  </a:rPr>
                  <a:t>PC</a:t>
                </a:r>
                <a:r>
                  <a:rPr lang="zh-CN" altLang="en-US" sz="1200" dirty="0">
                    <a:solidFill>
                      <a:schemeClr val="bg1">
                        <a:lumMod val="50000"/>
                      </a:schemeClr>
                    </a:solidFill>
                    <a:cs typeface="+mn-ea"/>
                    <a:sym typeface="+mn-lt"/>
                  </a:rPr>
                  <a:t>直接对打印机下发执行命令进行打印、复印、扫描等操作</a:t>
                </a:r>
                <a:endParaRPr lang="zh-CN" altLang="en-US" sz="1200" dirty="0">
                  <a:solidFill>
                    <a:schemeClr val="bg1">
                      <a:lumMod val="50000"/>
                    </a:schemeClr>
                  </a:solidFill>
                  <a:cs typeface="+mn-ea"/>
                  <a:sym typeface="+mn-lt"/>
                </a:endParaRPr>
              </a:p>
            </p:txBody>
          </p:sp>
          <p:sp>
            <p:nvSpPr>
              <p:cNvPr id="96" name="Rectangle 98"/>
              <p:cNvSpPr/>
              <p:nvPr>
                <p:custDataLst>
                  <p:tags r:id="rId5"/>
                </p:custDataLst>
              </p:nvPr>
            </p:nvSpPr>
            <p:spPr>
              <a:xfrm>
                <a:off x="12072" y="2805"/>
                <a:ext cx="3084" cy="496"/>
              </a:xfrm>
              <a:prstGeom prst="rect">
                <a:avLst/>
              </a:prstGeom>
            </p:spPr>
            <p:txBody>
              <a:bodyPr wrap="none" lIns="0" tIns="0" rIns="0" bIns="0"/>
              <a:lstStyle/>
              <a:p>
                <a:pPr algn="l"/>
                <a:r>
                  <a:rPr lang="zh-CN" altLang="en-US" b="1">
                    <a:solidFill>
                      <a:schemeClr val="bg1">
                        <a:lumMod val="50000"/>
                      </a:schemeClr>
                    </a:solidFill>
                    <a:cs typeface="+mn-ea"/>
                    <a:sym typeface="+mn-lt"/>
                  </a:rPr>
                  <a:t>喷墨打印机助手</a:t>
                </a:r>
                <a:endParaRPr lang="zh-CN" altLang="en-US" b="1">
                  <a:solidFill>
                    <a:schemeClr val="bg1">
                      <a:lumMod val="50000"/>
                    </a:schemeClr>
                  </a:solidFill>
                  <a:cs typeface="+mn-ea"/>
                  <a:sym typeface="+mn-lt"/>
                </a:endParaRPr>
              </a:p>
            </p:txBody>
          </p:sp>
        </p:grpSp>
        <p:grpSp>
          <p:nvGrpSpPr>
            <p:cNvPr id="28" name="组合 27"/>
            <p:cNvGrpSpPr/>
            <p:nvPr/>
          </p:nvGrpSpPr>
          <p:grpSpPr>
            <a:xfrm>
              <a:off x="12055" y="5201"/>
              <a:ext cx="4982" cy="1634"/>
              <a:chOff x="10735" y="5121"/>
              <a:chExt cx="4982" cy="1634"/>
            </a:xfrm>
          </p:grpSpPr>
          <p:sp>
            <p:nvSpPr>
              <p:cNvPr id="9" name="TextBox 97"/>
              <p:cNvSpPr txBox="1"/>
              <p:nvPr>
                <p:custDataLst>
                  <p:tags r:id="rId6"/>
                </p:custDataLst>
              </p:nvPr>
            </p:nvSpPr>
            <p:spPr>
              <a:xfrm>
                <a:off x="10735" y="5617"/>
                <a:ext cx="4982" cy="1138"/>
              </a:xfrm>
              <a:prstGeom prst="rect">
                <a:avLst/>
              </a:prstGeom>
              <a:noFill/>
            </p:spPr>
            <p:txBody>
              <a:bodyPr wrap="square" lIns="0" tIns="0" rIns="0" bIns="0">
                <a:noAutofit/>
              </a:bodyPr>
              <a:lstStyle/>
              <a:p>
                <a:pPr>
                  <a:lnSpc>
                    <a:spcPct val="120000"/>
                  </a:lnSpc>
                </a:pPr>
                <a:r>
                  <a:rPr lang="zh-CN" altLang="en-US" sz="1200" dirty="0">
                    <a:solidFill>
                      <a:schemeClr val="bg1">
                        <a:lumMod val="50000"/>
                      </a:schemeClr>
                    </a:solidFill>
                    <a:cs typeface="+mn-ea"/>
                    <a:sym typeface="+mn-lt"/>
                  </a:rPr>
                  <a:t>通过得力随心印小程序扫描机身二维码完成设备绑定。完成蓝牙配对后，完成网络连接配置，最后通过小程序完成打印、复印、扫描等操作</a:t>
                </a:r>
                <a:endParaRPr lang="zh-CN" altLang="en-US" sz="1200" dirty="0">
                  <a:solidFill>
                    <a:schemeClr val="bg1">
                      <a:lumMod val="50000"/>
                    </a:schemeClr>
                  </a:solidFill>
                  <a:cs typeface="+mn-ea"/>
                  <a:sym typeface="+mn-lt"/>
                </a:endParaRPr>
              </a:p>
            </p:txBody>
          </p:sp>
          <p:sp>
            <p:nvSpPr>
              <p:cNvPr id="25" name="Rectangle 98"/>
              <p:cNvSpPr/>
              <p:nvPr>
                <p:custDataLst>
                  <p:tags r:id="rId7"/>
                </p:custDataLst>
              </p:nvPr>
            </p:nvSpPr>
            <p:spPr>
              <a:xfrm>
                <a:off x="10735" y="5121"/>
                <a:ext cx="3084" cy="496"/>
              </a:xfrm>
              <a:prstGeom prst="rect">
                <a:avLst/>
              </a:prstGeom>
            </p:spPr>
            <p:txBody>
              <a:bodyPr wrap="none" lIns="0" tIns="0" rIns="0" bIns="0"/>
              <a:lstStyle/>
              <a:p>
                <a:pPr algn="l"/>
                <a:r>
                  <a:rPr b="1">
                    <a:solidFill>
                      <a:schemeClr val="bg1">
                        <a:lumMod val="50000"/>
                      </a:schemeClr>
                    </a:solidFill>
                    <a:cs typeface="+mn-ea"/>
                    <a:sym typeface="+mn-lt"/>
                  </a:rPr>
                  <a:t>云打印/局域网打印</a:t>
                </a:r>
                <a:endParaRPr b="1">
                  <a:solidFill>
                    <a:schemeClr val="bg1">
                      <a:lumMod val="50000"/>
                    </a:schemeClr>
                  </a:solidFill>
                  <a:cs typeface="+mn-ea"/>
                  <a:sym typeface="+mn-lt"/>
                </a:endParaRPr>
              </a:p>
            </p:txBody>
          </p:sp>
        </p:grpSp>
        <p:grpSp>
          <p:nvGrpSpPr>
            <p:cNvPr id="30" name="组合 29"/>
            <p:cNvGrpSpPr/>
            <p:nvPr/>
          </p:nvGrpSpPr>
          <p:grpSpPr>
            <a:xfrm>
              <a:off x="12072" y="7365"/>
              <a:ext cx="5304" cy="1562"/>
              <a:chOff x="12072" y="7145"/>
              <a:chExt cx="5304" cy="1562"/>
            </a:xfrm>
          </p:grpSpPr>
          <p:sp>
            <p:nvSpPr>
              <p:cNvPr id="26" name="TextBox 97"/>
              <p:cNvSpPr txBox="1"/>
              <p:nvPr>
                <p:custDataLst>
                  <p:tags r:id="rId8"/>
                </p:custDataLst>
              </p:nvPr>
            </p:nvSpPr>
            <p:spPr>
              <a:xfrm>
                <a:off x="12072" y="7758"/>
                <a:ext cx="5304" cy="949"/>
              </a:xfrm>
              <a:prstGeom prst="rect">
                <a:avLst/>
              </a:prstGeom>
              <a:noFill/>
            </p:spPr>
            <p:txBody>
              <a:bodyPr wrap="square" lIns="0" tIns="0" rIns="0" bIns="0">
                <a:noAutofit/>
              </a:bodyPr>
              <a:lstStyle/>
              <a:p>
                <a:pPr>
                  <a:lnSpc>
                    <a:spcPct val="120000"/>
                  </a:lnSpc>
                </a:pPr>
                <a:r>
                  <a:rPr lang="zh-CN" altLang="en-US" sz="1200" dirty="0">
                    <a:solidFill>
                      <a:schemeClr val="bg1">
                        <a:lumMod val="50000"/>
                      </a:schemeClr>
                    </a:solidFill>
                    <a:cs typeface="+mn-ea"/>
                    <a:sym typeface="+mn-lt"/>
                  </a:rPr>
                  <a:t>通过使用打印机本体以及用户操作面板做到复印、清洁、校准、报告打印、网络设置等功能操作</a:t>
                </a:r>
                <a:endParaRPr lang="zh-CN" altLang="en-US" sz="1200" dirty="0">
                  <a:solidFill>
                    <a:schemeClr val="bg1">
                      <a:lumMod val="50000"/>
                    </a:schemeClr>
                  </a:solidFill>
                  <a:cs typeface="+mn-ea"/>
                  <a:sym typeface="+mn-lt"/>
                </a:endParaRPr>
              </a:p>
            </p:txBody>
          </p:sp>
          <p:sp>
            <p:nvSpPr>
              <p:cNvPr id="27" name="Rectangle 98"/>
              <p:cNvSpPr/>
              <p:nvPr>
                <p:custDataLst>
                  <p:tags r:id="rId9"/>
                </p:custDataLst>
              </p:nvPr>
            </p:nvSpPr>
            <p:spPr>
              <a:xfrm>
                <a:off x="12072" y="7145"/>
                <a:ext cx="3084" cy="496"/>
              </a:xfrm>
              <a:prstGeom prst="rect">
                <a:avLst/>
              </a:prstGeom>
            </p:spPr>
            <p:txBody>
              <a:bodyPr wrap="none" lIns="0" tIns="0" rIns="0" bIns="0"/>
              <a:lstStyle/>
              <a:p>
                <a:r>
                  <a:rPr lang="zh-CN" b="1">
                    <a:solidFill>
                      <a:schemeClr val="bg1">
                        <a:lumMod val="50000"/>
                      </a:schemeClr>
                    </a:solidFill>
                    <a:cs typeface="+mn-ea"/>
                    <a:sym typeface="+mn-lt"/>
                  </a:rPr>
                  <a:t>喷墨打印机本体操作</a:t>
                </a:r>
                <a:endParaRPr lang="zh-CN" b="1">
                  <a:solidFill>
                    <a:schemeClr val="bg1">
                      <a:lumMod val="50000"/>
                    </a:schemeClr>
                  </a:solidFill>
                  <a:cs typeface="+mn-ea"/>
                  <a:sym typeface="+mn-lt"/>
                </a:endParaRPr>
              </a:p>
            </p:txBody>
          </p:sp>
        </p:grpSp>
        <p:sp>
          <p:nvSpPr>
            <p:cNvPr id="34" name="Rectangle 98"/>
            <p:cNvSpPr/>
            <p:nvPr/>
          </p:nvSpPr>
          <p:spPr>
            <a:xfrm>
              <a:off x="2668" y="4173"/>
              <a:ext cx="3084" cy="496"/>
            </a:xfrm>
            <a:prstGeom prst="rect">
              <a:avLst/>
            </a:prstGeom>
          </p:spPr>
          <p:txBody>
            <a:bodyPr wrap="none" lIns="0" tIns="0" rIns="0" bIns="0"/>
            <a:lstStyle/>
            <a:p>
              <a:pPr algn="ctr"/>
              <a:endParaRPr lang="zh-CN" altLang="en-US" sz="2000" b="1">
                <a:solidFill>
                  <a:schemeClr val="bg1">
                    <a:lumMod val="50000"/>
                  </a:schemeClr>
                </a:solidFill>
                <a:cs typeface="+mn-ea"/>
                <a:sym typeface="+mn-lt"/>
              </a:endParaRPr>
            </a:p>
          </p:txBody>
        </p:sp>
      </p:grpSp>
      <p:pic>
        <p:nvPicPr>
          <p:cNvPr id="11" name="图片 10"/>
          <p:cNvPicPr>
            <a:picLocks noChangeAspect="1"/>
          </p:cNvPicPr>
          <p:nvPr/>
        </p:nvPicPr>
        <p:blipFill>
          <a:blip r:embed="rId10"/>
          <a:stretch>
            <a:fillRect/>
          </a:stretch>
        </p:blipFill>
        <p:spPr>
          <a:xfrm>
            <a:off x="6345555" y="3133725"/>
            <a:ext cx="707390" cy="469900"/>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6505575" y="5767070"/>
            <a:ext cx="386715" cy="697865"/>
          </a:xfrm>
          <a:prstGeom prst="rect">
            <a:avLst/>
          </a:prstGeom>
        </p:spPr>
      </p:pic>
      <p:sp>
        <p:nvSpPr>
          <p:cNvPr id="4" name="文本框 3"/>
          <p:cNvSpPr txBox="1"/>
          <p:nvPr/>
        </p:nvSpPr>
        <p:spPr>
          <a:xfrm>
            <a:off x="394970" y="66040"/>
            <a:ext cx="4064000" cy="368300"/>
          </a:xfrm>
          <a:prstGeom prst="rect">
            <a:avLst/>
          </a:prstGeom>
          <a:noFill/>
        </p:spPr>
        <p:txBody>
          <a:bodyPr wrap="square" rtlCol="0">
            <a:spAutoFit/>
          </a:bodyPr>
          <a:p>
            <a:r>
              <a:rPr lang="zh-CN" altLang="en-US"/>
              <a:t>得力打印机目前所具有的产品功能</a:t>
            </a:r>
            <a:endParaRPr lang="en-US" altLang="zh-CN"/>
          </a:p>
        </p:txBody>
      </p:sp>
    </p:spTree>
    <p:custDataLst>
      <p:tags r:id="rId1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8000" y="781685"/>
            <a:ext cx="5333365" cy="4636135"/>
          </a:xfrm>
          <a:prstGeom prst="rect">
            <a:avLst/>
          </a:prstGeom>
        </p:spPr>
      </p:pic>
      <p:pic>
        <p:nvPicPr>
          <p:cNvPr id="3" name="图片 2"/>
          <p:cNvPicPr>
            <a:picLocks noChangeAspect="1"/>
          </p:cNvPicPr>
          <p:nvPr/>
        </p:nvPicPr>
        <p:blipFill>
          <a:blip r:embed="rId3"/>
          <a:stretch>
            <a:fillRect/>
          </a:stretch>
        </p:blipFill>
        <p:spPr>
          <a:xfrm>
            <a:off x="6178550" y="781685"/>
            <a:ext cx="4789170" cy="3402965"/>
          </a:xfrm>
          <a:prstGeom prst="rect">
            <a:avLst/>
          </a:prstGeom>
        </p:spPr>
      </p:pic>
      <p:pic>
        <p:nvPicPr>
          <p:cNvPr id="5" name="图片 4"/>
          <p:cNvPicPr>
            <a:picLocks noChangeAspect="1"/>
          </p:cNvPicPr>
          <p:nvPr/>
        </p:nvPicPr>
        <p:blipFill>
          <a:blip r:embed="rId4"/>
          <a:stretch>
            <a:fillRect/>
          </a:stretch>
        </p:blipFill>
        <p:spPr>
          <a:xfrm>
            <a:off x="6061075" y="4368165"/>
            <a:ext cx="4420235" cy="2489835"/>
          </a:xfrm>
          <a:prstGeom prst="rect">
            <a:avLst/>
          </a:prstGeom>
        </p:spPr>
      </p:pic>
      <p:sp>
        <p:nvSpPr>
          <p:cNvPr id="4" name="文本框 3"/>
          <p:cNvSpPr txBox="1"/>
          <p:nvPr/>
        </p:nvSpPr>
        <p:spPr>
          <a:xfrm>
            <a:off x="788670" y="377190"/>
            <a:ext cx="4064000" cy="645160"/>
          </a:xfrm>
          <a:prstGeom prst="rect">
            <a:avLst/>
          </a:prstGeom>
          <a:noFill/>
        </p:spPr>
        <p:txBody>
          <a:bodyPr wrap="square" rtlCol="0">
            <a:spAutoFit/>
          </a:bodyPr>
          <a:p>
            <a:r>
              <a:rPr lang="zh-CN" altLang="en-US" b="1">
                <a:solidFill>
                  <a:schemeClr val="bg1">
                    <a:lumMod val="50000"/>
                  </a:schemeClr>
                </a:solidFill>
                <a:cs typeface="+mn-ea"/>
                <a:sym typeface="+mn-lt"/>
              </a:rPr>
              <a:t>喷墨打印机助手使用介绍</a:t>
            </a:r>
            <a:endParaRPr lang="zh-CN" altLang="en-US" b="1">
              <a:solidFill>
                <a:schemeClr val="bg1">
                  <a:lumMod val="50000"/>
                </a:schemeClr>
              </a:solidFill>
              <a:cs typeface="+mn-ea"/>
              <a:sym typeface="+mn-lt"/>
            </a:endParaRPr>
          </a:p>
          <a:p>
            <a:endParaRPr lang="zh-CN" altLang="en-US"/>
          </a:p>
        </p:txBody>
      </p:sp>
      <p:sp>
        <p:nvSpPr>
          <p:cNvPr id="6" name="文本框 5"/>
          <p:cNvSpPr txBox="1"/>
          <p:nvPr/>
        </p:nvSpPr>
        <p:spPr>
          <a:xfrm>
            <a:off x="916305" y="5504180"/>
            <a:ext cx="4352925" cy="368300"/>
          </a:xfrm>
          <a:prstGeom prst="rect">
            <a:avLst/>
          </a:prstGeom>
          <a:noFill/>
        </p:spPr>
        <p:txBody>
          <a:bodyPr wrap="square" rtlCol="0">
            <a:spAutoFit/>
          </a:bodyPr>
          <a:p>
            <a:r>
              <a:rPr lang="zh-CN" altLang="en-US"/>
              <a:t>第一步：</a:t>
            </a:r>
            <a:r>
              <a:rPr lang="en-US" altLang="zh-CN"/>
              <a:t>usb</a:t>
            </a:r>
            <a:r>
              <a:rPr lang="zh-CN" altLang="en-US"/>
              <a:t>连接后，打开喷墨打印助手</a:t>
            </a:r>
            <a:endParaRPr lang="zh-CN" altLang="en-US"/>
          </a:p>
        </p:txBody>
      </p:sp>
      <p:sp>
        <p:nvSpPr>
          <p:cNvPr id="7" name="文本框 6"/>
          <p:cNvSpPr txBox="1"/>
          <p:nvPr/>
        </p:nvSpPr>
        <p:spPr>
          <a:xfrm>
            <a:off x="916305" y="5872480"/>
            <a:ext cx="4064000" cy="645160"/>
          </a:xfrm>
          <a:prstGeom prst="rect">
            <a:avLst/>
          </a:prstGeom>
          <a:noFill/>
        </p:spPr>
        <p:txBody>
          <a:bodyPr wrap="square" rtlCol="0">
            <a:spAutoFit/>
          </a:bodyPr>
          <a:p>
            <a:r>
              <a:rPr lang="zh-CN" altLang="en-US"/>
              <a:t>第二步：查找当前打印机的连接情况，并选择对应型号的打印机</a:t>
            </a:r>
            <a:endParaRPr lang="zh-CN" altLang="en-US"/>
          </a:p>
        </p:txBody>
      </p:sp>
      <p:sp>
        <p:nvSpPr>
          <p:cNvPr id="9" name="文本框 8"/>
          <p:cNvSpPr txBox="1"/>
          <p:nvPr/>
        </p:nvSpPr>
        <p:spPr>
          <a:xfrm>
            <a:off x="6178550" y="377190"/>
            <a:ext cx="5530850" cy="368300"/>
          </a:xfrm>
          <a:prstGeom prst="rect">
            <a:avLst/>
          </a:prstGeom>
          <a:noFill/>
        </p:spPr>
        <p:txBody>
          <a:bodyPr wrap="square" rtlCol="0">
            <a:spAutoFit/>
          </a:bodyPr>
          <a:p>
            <a:r>
              <a:rPr lang="zh-CN" altLang="en-US"/>
              <a:t>第三步：点击打印时，在打印界面进行具体信息配置</a:t>
            </a:r>
            <a:endParaRPr lang="zh-CN" altLang="en-US"/>
          </a:p>
        </p:txBody>
      </p:sp>
      <p:sp>
        <p:nvSpPr>
          <p:cNvPr id="10" name="文本框 9"/>
          <p:cNvSpPr txBox="1"/>
          <p:nvPr/>
        </p:nvSpPr>
        <p:spPr>
          <a:xfrm>
            <a:off x="10551160" y="4368165"/>
            <a:ext cx="1470660" cy="2071370"/>
          </a:xfrm>
          <a:prstGeom prst="rect">
            <a:avLst/>
          </a:prstGeom>
          <a:noFill/>
        </p:spPr>
        <p:txBody>
          <a:bodyPr wrap="square" rtlCol="0">
            <a:noAutofit/>
          </a:bodyPr>
          <a:p>
            <a:r>
              <a:rPr lang="zh-CN" altLang="en-US"/>
              <a:t>第四步：进行打印预览，进行打印</a:t>
            </a:r>
            <a:endParaRPr lang="zh-CN" altLang="en-US"/>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75895" y="159385"/>
            <a:ext cx="5703570" cy="4958080"/>
          </a:xfrm>
          <a:prstGeom prst="rect">
            <a:avLst/>
          </a:prstGeom>
        </p:spPr>
      </p:pic>
      <p:pic>
        <p:nvPicPr>
          <p:cNvPr id="11" name="图片 10"/>
          <p:cNvPicPr>
            <a:picLocks noChangeAspect="1"/>
          </p:cNvPicPr>
          <p:nvPr/>
        </p:nvPicPr>
        <p:blipFill>
          <a:blip r:embed="rId3"/>
          <a:stretch>
            <a:fillRect/>
          </a:stretch>
        </p:blipFill>
        <p:spPr>
          <a:xfrm>
            <a:off x="6052185" y="159385"/>
            <a:ext cx="6139815" cy="4958080"/>
          </a:xfrm>
          <a:prstGeom prst="rect">
            <a:avLst/>
          </a:prstGeom>
        </p:spPr>
      </p:pic>
      <p:sp>
        <p:nvSpPr>
          <p:cNvPr id="12" name="文本框 11"/>
          <p:cNvSpPr txBox="1"/>
          <p:nvPr/>
        </p:nvSpPr>
        <p:spPr>
          <a:xfrm>
            <a:off x="260350" y="5297170"/>
            <a:ext cx="5065395" cy="368300"/>
          </a:xfrm>
          <a:prstGeom prst="rect">
            <a:avLst/>
          </a:prstGeom>
          <a:noFill/>
        </p:spPr>
        <p:txBody>
          <a:bodyPr wrap="square" rtlCol="0">
            <a:spAutoFit/>
          </a:bodyPr>
          <a:p>
            <a:r>
              <a:rPr lang="zh-CN" altLang="en-US"/>
              <a:t>通过喷墨打印机助手配置上述的具体的打印选项</a:t>
            </a:r>
            <a:endParaRPr lang="zh-CN" altLang="en-US"/>
          </a:p>
        </p:txBody>
      </p:sp>
      <p:sp>
        <p:nvSpPr>
          <p:cNvPr id="13" name="文本框 12"/>
          <p:cNvSpPr txBox="1"/>
          <p:nvPr/>
        </p:nvSpPr>
        <p:spPr>
          <a:xfrm>
            <a:off x="6715125" y="5380355"/>
            <a:ext cx="4064000" cy="922020"/>
          </a:xfrm>
          <a:prstGeom prst="rect">
            <a:avLst/>
          </a:prstGeom>
          <a:noFill/>
        </p:spPr>
        <p:txBody>
          <a:bodyPr wrap="square" rtlCol="0">
            <a:spAutoFit/>
          </a:bodyPr>
          <a:p>
            <a:r>
              <a:rPr lang="zh-CN" altLang="en-US"/>
              <a:t>点击界面中的网络设置后，首先选择手动，配置对应的</a:t>
            </a:r>
            <a:r>
              <a:rPr lang="en-US" altLang="zh-CN"/>
              <a:t>IP</a:t>
            </a:r>
            <a:r>
              <a:rPr lang="zh-CN" altLang="en-US"/>
              <a:t>地址与子网掩码等，而后进行保存配置。</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1595" y="0"/>
            <a:ext cx="6432550" cy="5581650"/>
          </a:xfrm>
          <a:prstGeom prst="rect">
            <a:avLst/>
          </a:prstGeom>
        </p:spPr>
      </p:pic>
      <p:pic>
        <p:nvPicPr>
          <p:cNvPr id="6" name="图片 5"/>
          <p:cNvPicPr>
            <a:picLocks noChangeAspect="1"/>
          </p:cNvPicPr>
          <p:nvPr/>
        </p:nvPicPr>
        <p:blipFill>
          <a:blip r:embed="rId3"/>
          <a:stretch>
            <a:fillRect/>
          </a:stretch>
        </p:blipFill>
        <p:spPr>
          <a:xfrm>
            <a:off x="6228715" y="108585"/>
            <a:ext cx="7424420" cy="3712210"/>
          </a:xfrm>
          <a:prstGeom prst="rect">
            <a:avLst/>
          </a:prstGeom>
        </p:spPr>
      </p:pic>
      <p:sp>
        <p:nvSpPr>
          <p:cNvPr id="4" name="文本框 3"/>
          <p:cNvSpPr txBox="1"/>
          <p:nvPr/>
        </p:nvSpPr>
        <p:spPr>
          <a:xfrm>
            <a:off x="505460" y="5937885"/>
            <a:ext cx="5541010" cy="368300"/>
          </a:xfrm>
          <a:prstGeom prst="rect">
            <a:avLst/>
          </a:prstGeom>
          <a:noFill/>
        </p:spPr>
        <p:txBody>
          <a:bodyPr wrap="square" rtlCol="0">
            <a:spAutoFit/>
          </a:bodyPr>
          <a:p>
            <a:r>
              <a:rPr lang="zh-CN" altLang="en-US"/>
              <a:t>点击打印机首选项选择具体的打印条件</a:t>
            </a:r>
            <a:endParaRPr lang="zh-CN" altLang="en-US"/>
          </a:p>
        </p:txBody>
      </p:sp>
      <p:sp>
        <p:nvSpPr>
          <p:cNvPr id="7" name="文本框 6"/>
          <p:cNvSpPr txBox="1"/>
          <p:nvPr/>
        </p:nvSpPr>
        <p:spPr>
          <a:xfrm>
            <a:off x="6939280" y="4284345"/>
            <a:ext cx="4064000" cy="922020"/>
          </a:xfrm>
          <a:prstGeom prst="rect">
            <a:avLst/>
          </a:prstGeom>
          <a:noFill/>
        </p:spPr>
        <p:txBody>
          <a:bodyPr wrap="square" rtlCol="0">
            <a:spAutoFit/>
          </a:bodyPr>
          <a:p>
            <a:r>
              <a:rPr lang="zh-CN" altLang="en-US"/>
              <a:t>测试在打印大文件时，中途进行打印取消操作，验证通过打印机助手是否能完成取消打印任务。</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3830" y="303530"/>
            <a:ext cx="4064000" cy="368300"/>
          </a:xfrm>
          <a:prstGeom prst="rect">
            <a:avLst/>
          </a:prstGeom>
          <a:noFill/>
        </p:spPr>
        <p:txBody>
          <a:bodyPr wrap="square" rtlCol="0">
            <a:spAutoFit/>
          </a:bodyPr>
          <a:p>
            <a:r>
              <a:rPr lang="zh-CN" altLang="en-US"/>
              <a:t>得力随心印小程序使用</a:t>
            </a:r>
            <a:endParaRPr lang="zh-CN" altLang="en-US"/>
          </a:p>
        </p:txBody>
      </p:sp>
      <p:sp>
        <p:nvSpPr>
          <p:cNvPr id="12" name="文本框 11"/>
          <p:cNvSpPr txBox="1"/>
          <p:nvPr/>
        </p:nvSpPr>
        <p:spPr>
          <a:xfrm>
            <a:off x="163830" y="699770"/>
            <a:ext cx="4064000" cy="368300"/>
          </a:xfrm>
          <a:prstGeom prst="rect">
            <a:avLst/>
          </a:prstGeom>
          <a:noFill/>
        </p:spPr>
        <p:txBody>
          <a:bodyPr wrap="square" rtlCol="0">
            <a:spAutoFit/>
          </a:bodyPr>
          <a:p>
            <a:r>
              <a:rPr lang="en-US" altLang="zh-CN"/>
              <a:t>1</a:t>
            </a:r>
            <a:r>
              <a:rPr lang="zh-CN" altLang="en-US"/>
              <a:t>：绑定打印机设备</a:t>
            </a:r>
            <a:endParaRPr lang="zh-CN" altLang="en-US"/>
          </a:p>
        </p:txBody>
      </p:sp>
      <p:pic>
        <p:nvPicPr>
          <p:cNvPr id="13" name="图片 12"/>
          <p:cNvPicPr>
            <a:picLocks noChangeAspect="1"/>
          </p:cNvPicPr>
          <p:nvPr/>
        </p:nvPicPr>
        <p:blipFill>
          <a:blip r:embed="rId2"/>
          <a:stretch>
            <a:fillRect/>
          </a:stretch>
        </p:blipFill>
        <p:spPr>
          <a:xfrm>
            <a:off x="3028950" y="1306195"/>
            <a:ext cx="2372360" cy="5144135"/>
          </a:xfrm>
          <a:prstGeom prst="rect">
            <a:avLst/>
          </a:prstGeom>
        </p:spPr>
      </p:pic>
      <p:sp>
        <p:nvSpPr>
          <p:cNvPr id="15" name="文本框 14"/>
          <p:cNvSpPr txBox="1"/>
          <p:nvPr/>
        </p:nvSpPr>
        <p:spPr>
          <a:xfrm>
            <a:off x="4464050" y="422910"/>
            <a:ext cx="5311775" cy="645160"/>
          </a:xfrm>
          <a:prstGeom prst="rect">
            <a:avLst/>
          </a:prstGeom>
          <a:noFill/>
        </p:spPr>
        <p:txBody>
          <a:bodyPr wrap="square" rtlCol="0">
            <a:spAutoFit/>
          </a:bodyPr>
          <a:p>
            <a:r>
              <a:rPr lang="zh-CN" altLang="en-US"/>
              <a:t>首先点击扫码添加，扫描机身上的二维码进行识别绑定，进行蓝牙匹配而后配置</a:t>
            </a:r>
            <a:r>
              <a:rPr lang="en-US" altLang="zh-CN"/>
              <a:t>WiFi</a:t>
            </a:r>
            <a:r>
              <a:rPr lang="zh-CN" altLang="en-US"/>
              <a:t>完成设备绑定。</a:t>
            </a:r>
            <a:endParaRPr lang="zh-CN" altLang="en-US"/>
          </a:p>
        </p:txBody>
      </p:sp>
      <p:pic>
        <p:nvPicPr>
          <p:cNvPr id="16" name="图片 15"/>
          <p:cNvPicPr>
            <a:picLocks noChangeAspect="1"/>
          </p:cNvPicPr>
          <p:nvPr/>
        </p:nvPicPr>
        <p:blipFill>
          <a:blip r:embed="rId3"/>
          <a:stretch>
            <a:fillRect/>
          </a:stretch>
        </p:blipFill>
        <p:spPr>
          <a:xfrm>
            <a:off x="6043930" y="1296035"/>
            <a:ext cx="2377440" cy="515429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1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1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9.xml><?xml version="1.0" encoding="utf-8"?>
<p:tagLst xmlns:p="http://schemas.openxmlformats.org/presentationml/2006/main">
  <p:tag name="ISLIDE.DIAGRAM" val="6bdf9583-8ae2-462c-8c75-8bdbdaf1d268"/>
  <p:tag name="KSO_WM_DIAGRAM_VIRTUALLY_FRAME" val="{&quot;height&quot;:559.15,&quot;left&quot;:52.20952755905512,&quot;top&quot;:101.96456692913385,&quot;width&quot;:854.7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559.15,&quot;left&quot;:52.20952755905512,&quot;top&quot;:101.96456692913385,&quot;width&quot;:854.75}"/>
</p:tagLst>
</file>

<file path=ppt/tags/tag131.xml><?xml version="1.0" encoding="utf-8"?>
<p:tagLst xmlns:p="http://schemas.openxmlformats.org/presentationml/2006/main">
  <p:tag name="KSO_WM_DIAGRAM_VIRTUALLY_FRAME" val="{&quot;height&quot;:559.15,&quot;left&quot;:52.20952755905512,&quot;top&quot;:101.96456692913385,&quot;width&quot;:854.75}"/>
</p:tagLst>
</file>

<file path=ppt/tags/tag132.xml><?xml version="1.0" encoding="utf-8"?>
<p:tagLst xmlns:p="http://schemas.openxmlformats.org/presentationml/2006/main">
  <p:tag name="KSO_WM_DIAGRAM_VIRTUALLY_FRAME" val="{&quot;height&quot;:559.15,&quot;left&quot;:52.20952755905512,&quot;top&quot;:101.96456692913385,&quot;width&quot;:854.75}"/>
</p:tagLst>
</file>

<file path=ppt/tags/tag133.xml><?xml version="1.0" encoding="utf-8"?>
<p:tagLst xmlns:p="http://schemas.openxmlformats.org/presentationml/2006/main">
  <p:tag name="KSO_WM_DIAGRAM_VIRTUALLY_FRAME" val="{&quot;height&quot;:559.15,&quot;left&quot;:52.20952755905512,&quot;top&quot;:101.96456692913385,&quot;width&quot;:854.75}"/>
</p:tagLst>
</file>

<file path=ppt/tags/tag134.xml><?xml version="1.0" encoding="utf-8"?>
<p:tagLst xmlns:p="http://schemas.openxmlformats.org/presentationml/2006/main">
  <p:tag name="KSO_WM_DIAGRAM_VIRTUALLY_FRAME" val="{&quot;height&quot;:559.15,&quot;left&quot;:52.20952755905512,&quot;top&quot;:101.96456692913385,&quot;width&quot;:854.75}"/>
</p:tagLst>
</file>

<file path=ppt/tags/tag135.xml><?xml version="1.0" encoding="utf-8"?>
<p:tagLst xmlns:p="http://schemas.openxmlformats.org/presentationml/2006/main">
  <p:tag name="KSO_WM_DIAGRAM_VIRTUALLY_FRAME" val="{&quot;height&quot;:559.15,&quot;left&quot;:52.20952755905512,&quot;top&quot;:101.96456692913385,&quot;width&quot;:854.75}"/>
</p:tagLst>
</file>

<file path=ppt/tags/tag136.xml><?xml version="1.0" encoding="utf-8"?>
<p:tagLst xmlns:p="http://schemas.openxmlformats.org/presentationml/2006/main">
  <p:tag name="KSO_WM_DIAGRAM_VIRTUALLY_FRAME" val="{&quot;height&quot;:559.15,&quot;left&quot;:52.20952755905512,&quot;top&quot;:101.96456692913385,&quot;width&quot;:854.75}"/>
</p:tagLst>
</file>

<file path=ppt/tags/tag137.xml><?xml version="1.0" encoding="utf-8"?>
<p:tagLst xmlns:p="http://schemas.openxmlformats.org/presentationml/2006/main">
  <p:tag name="KSO_WM_DIAGRAM_VIRTUALLY_FRAME" val="{&quot;height&quot;:559.15,&quot;left&quot;:52.20952755905512,&quot;top&quot;:101.96456692913385,&quot;width&quot;:854.75}"/>
</p:tagLst>
</file>

<file path=ppt/tags/tag138.xml><?xml version="1.0" encoding="utf-8"?>
<p:tagLst xmlns:p="http://schemas.openxmlformats.org/presentationml/2006/main">
  <p:tag name="KSO_WM_DIAGRAM_VIRTUALLY_FRAME" val="{&quot;height&quot;:559.15,&quot;left&quot;:52.20952755905512,&quot;top&quot;:101.96456692913385,&quot;width&quot;:854.75}"/>
</p:tagLst>
</file>

<file path=ppt/tags/tag139.xml><?xml version="1.0" encoding="utf-8"?>
<p:tagLst xmlns:p="http://schemas.openxmlformats.org/presentationml/2006/main">
  <p:tag name="KSO_WM_DIAGRAM_VIRTUALLY_FRAME" val="{&quot;height&quot;:559.15,&quot;left&quot;:52.20952755905512,&quot;top&quot;:101.96456692913385,&quot;width&quot;:854.7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559.15,&quot;left&quot;:52.20952755905512,&quot;top&quot;:101.96456692913385,&quot;width&quot;:854.75}"/>
</p:tagLst>
</file>

<file path=ppt/tags/tag141.xml><?xml version="1.0" encoding="utf-8"?>
<p:tagLst xmlns:p="http://schemas.openxmlformats.org/presentationml/2006/main">
  <p:tag name="KSO_WM_DIAGRAM_VIRTUALLY_FRAME" val="{&quot;height&quot;:559.15,&quot;left&quot;:52.20952755905512,&quot;top&quot;:101.96456692913385,&quot;width&quot;:854.75}"/>
</p:tagLst>
</file>

<file path=ppt/tags/tag14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4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p="http://schemas.openxmlformats.org/presentationml/2006/main">
  <p:tag name="commondata" val="eyJoZGlkIjoiYmM1MjZlMmFmZjk3ZDY5OGE4YmY3NzBjMGU5OWM0NTUifQ=="/>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6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6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65.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66.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67.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68.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69.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1.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2.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3.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4.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5.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6.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7.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8.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79.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1.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2.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3.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4.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5.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6.xml><?xml version="1.0" encoding="utf-8"?>
<p:tagLst xmlns:p="http://schemas.openxmlformats.org/presentationml/2006/main">
  <p:tag name="KSO_WM_DIAGRAM_VIRTUALLY_FRAME" val="{&quot;height&quot;:400.3946456692914,&quot;left&quot;:-0.00023622047244094488,&quot;top&quot;:103.87692913385827,&quot;width&quot;:943.183464566929}"/>
</p:tagLst>
</file>

<file path=ppt/tags/tag8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88.xml><?xml version="1.0" encoding="utf-8"?>
<p:tagLst xmlns:p="http://schemas.openxmlformats.org/presentationml/2006/main">
  <p:tag name="KSO_WM_DIAGRAM_VIRTUALLY_FRAME" val="{&quot;height&quot;:358.1,&quot;left&quot;:93.1,&quot;top&quot;:208.35,&quot;width&quot;:789.05}"/>
</p:tagLst>
</file>

<file path=ppt/tags/tag89.xml><?xml version="1.0" encoding="utf-8"?>
<p:tagLst xmlns:p="http://schemas.openxmlformats.org/presentationml/2006/main">
  <p:tag name="KSO_WM_DIAGRAM_VIRTUALLY_FRAME" val="{&quot;height&quot;:358.1,&quot;left&quot;:93.1,&quot;top&quot;:208.35,&quot;width&quot;:789.0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358.1,&quot;left&quot;:93.1,&quot;top&quot;:208.35,&quot;width&quot;:789.05}"/>
</p:tagLst>
</file>

<file path=ppt/tags/tag91.xml><?xml version="1.0" encoding="utf-8"?>
<p:tagLst xmlns:p="http://schemas.openxmlformats.org/presentationml/2006/main">
  <p:tag name="KSO_WM_DIAGRAM_VIRTUALLY_FRAME" val="{&quot;height&quot;:358.1,&quot;left&quot;:93.1,&quot;top&quot;:208.35,&quot;width&quot;:789.05}"/>
</p:tagLst>
</file>

<file path=ppt/tags/tag92.xml><?xml version="1.0" encoding="utf-8"?>
<p:tagLst xmlns:p="http://schemas.openxmlformats.org/presentationml/2006/main">
  <p:tag name="KSO_WM_DIAGRAM_VIRTUALLY_FRAME" val="{&quot;height&quot;:358.1,&quot;left&quot;:93.1,&quot;top&quot;:208.35,&quot;width&quot;:789.05}"/>
</p:tagLst>
</file>

<file path=ppt/tags/tag93.xml><?xml version="1.0" encoding="utf-8"?>
<p:tagLst xmlns:p="http://schemas.openxmlformats.org/presentationml/2006/main">
  <p:tag name="KSO_WM_DIAGRAM_VIRTUALLY_FRAME" val="{&quot;height&quot;:358.1,&quot;left&quot;:93.1,&quot;top&quot;:208.35,&quot;width&quot;:789.05}"/>
</p:tagLst>
</file>

<file path=ppt/tags/tag94.xml><?xml version="1.0" encoding="utf-8"?>
<p:tagLst xmlns:p="http://schemas.openxmlformats.org/presentationml/2006/main">
  <p:tag name="KSO_WM_DIAGRAM_VIRTUALLY_FRAME" val="{&quot;height&quot;:358.1,&quot;left&quot;:93.1,&quot;top&quot;:208.35,&quot;width&quot;:789.05}"/>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9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9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9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l0smhga">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l0smhga">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0.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152.xml"/></Relationships>
</file>

<file path=customXml/item1.xml><?xml version="1.0" encoding="utf-8"?>
<s:customData xmlns="http://www.wps.cn/officeDocument/2013/wpsCustomData" xmlns:s="http://www.wps.cn/officeDocument/2013/wpsCustomData">
  <extobjs>
    <extobj name="C9F754DE-2CAD-44b6-B708-469DEB6407EB-2">
      <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
    </extobj>
  </extobjs>
</s:customData>
</file>

<file path=customXml/item10.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11.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12.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13.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14.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15.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16.xml>��< ? x m l   v e r s i o n = " 1 . 0 "   s t a n d a l o n e = " y e s " ? > < s : c u s t o m D a t a   x m l n s = " h t t p : / / w w w . w p s . c n / o f f i c e D o c u m e n t / 2 0 1 3 / w p s C u s t o m D a t a "   x m l n s : s = " h t t p : / / w w w . w p s . c n / o f f i c e D o c u m e n t / 2 0 1 3 / w p s C u s t o m D a t a " > < e x t o b j s > < e x t o b j   n a m e = " C 9 F 7 5 4 D E - 2 C A D - 4 4 b 6 - B 7 0 8 - 4 6 9 D E B 6 4 0 7 E B - 1 " > < 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17.xml>��< ? x m l   v e r s i o n = " 1 . 0 "   s t a n d a l o n e = " y e s " ? > < s : c u s t o m D a t a   x m l n s = " h t t p : / / w w w . w p s . c n / o f f i c e D o c u m e n t / 2 0 1 3 / w p s C u s t o m D a t a "   x m l n s : s = " h t t p : / / w w w . w p s . c n / o f f i c e D o c u m e n t / 2 0 1 3 / w p s C u s t o m D a t a " > < e x t o b j s > < e x t o b j   n a m e = " C 9 F 7 5 4 D E - 2 C A D - 4 4 b 6 - B 7 0 8 - 4 6 9 D E B 6 4 0 7 E B - 1 " > < 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18.xml>��< ? x m l   v e r s i o n = " 1 . 0 "   s t a n d a l o n e = " y e s " ? > < s : c u s t o m D a t a   x m l n s = " h t t p : / / w w w . w p s . c n / o f f i c e D o c u m e n t / 2 0 1 3 / w p s C u s t o m D a t a "   x m l n s : s = " h t t p : / / w w w . w p s . c n / o f f i c e D o c u m e n t / 2 0 1 3 / w p s C u s t o m D a t a " > < e x t o b j s > < e x t o b j   n a m e = " C 9 F 7 5 4 D E - 2 C A D - 4 4 b 6 - B 7 0 8 - 4 6 9 D E B 6 4 0 7 E B - 1 " > < 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19.xml>��< ? x m l   v e r s i o n = " 1 . 0 "   s t a n d a l o n e = " y e s " ? > < s : c u s t o m D a t a   x m l n s = " h t t p : / / w w w . w p s . c n / o f f i c e D o c u m e n t / 2 0 1 3 / w p s C u s t o m D a t a "   x m l n s : s = " h t t p : / / w w w . w p s . c n / o f f i c e D o c u m e n t / 2 0 1 3 / w p s C u s t o m D a t a " > < e x t o b j s > < e x t o b j   n a m e = " C 9 F 7 5 4 D E - 2 C A D - 4 4 b 6 - B 7 0 8 - 4 6 9 D E B 6 4 0 7 E B - 2 " > < 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2.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20.xml>��< ? x m l   v e r s i o n = " 1 . 0 "   s t a n d a l o n e = " y e s " ? > < s : c u s t o m D a t a   x m l n s = " h t t p : / / w w w . w p s . c n / o f f i c e D o c u m e n t / 2 0 1 3 / w p s C u s t o m D a t a "   x m l n s : s = " h t t p : / / w w w . w p s . c n / o f f i c e D o c u m e n t / 2 0 1 3 / w p s C u s t o m D a t a " > < e x t o b j s > < e x t o b j   n a m e = " C 9 F 7 5 4 D E - 2 C A D - 4 4 b 6 - B 7 0 8 - 4 6 9 D E B 6 4 0 7 E B - 2 " > < 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3.xml>��< ? x m l   v e r s i o n = " 1 . 0 "   s t a n d a l o n e = " y e s " ? > < s : c u s t o m D a t a   x m l n s = " h t t p : / / w w w . w p s . c n / o f f i c e D o c u m e n t / 2 0 1 3 / w p s C u s t o m D a t a "   x m l n s : s = " h t t p : / / w w w . w p s . c n / o f f i c e D o c u m e n t / 2 0 1 3 / w p s C u s t o m D a t a " > < e x t o b j s > < e x t o b j   n a m e = " C 9 F 7 5 4 D E - 2 C A D - 4 4 b 6 - B 7 0 8 - 4 6 9 D E B 6 4 0 7 E B - 1 " > < 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4.xml>��< ? x m l   v e r s i o n = " 1 . 0 "   s t a n d a l o n e = " y e s " ? > < s : c u s t o m D a t a   x m l n s = " h t t p : / / w w w . w p s . c n / o f f i c e D o c u m e n t / 2 0 1 3 / w p s C u s t o m D a t a "   x m l n s : s = " h t t p : / / w w w . w p s . c n / o f f i c e D o c u m e n t / 2 0 1 3 / w p s C u s t o m D a t a " > < e x t o b j s > < e x t o b j   n a m e = " C 9 F 7 5 4 D E - 2 C A D - 4 4 b 6 - B 7 0 8 - 4 6 9 D E B 6 4 0 7 E B - 1 " > < 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  n a m e = " C 9 F 7 5 4 D E - 2 C A D - 4 4 b 6 - B 7 0 8 - 4 6 9 D E B 6 4 0 7 E B - 2 " > < 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x O C I K f Q o = " / > < / e x t o b j > < / e x t o b j s > < / s : c u s t o m D a t a > 
</file>

<file path=customXml/item5.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6.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7.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8.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9.xml>��< ? x m l   v e r s i o n = " 1 . 0 "   s t a n d a l o n e = " y e s " ? > < s : c u s t o m D a t a   x m l n s = " h t t p : / / w w w . w p s . c n / o f f i c e D o c u m e n t / 2 0 1 3 / w p s C u s t o m D a t a "   x m l n s : s = " h t t p : / / w w w . w p s . c n / o f f i c e D o c u m e n t / 2 0 1 3 / w p s C u s t o m D a t a " > < e x t o b j s > < e x t o b j   n a m e = " C 9 F 7 5 4 D E - 2 C A D - 4 4 b 6 - B 7 0 8 - 4 6 9 D E B 6 4 0 7 E B - 3 " > < e x t o b j d a t a   t y p e = " C 9 F 7 5 4 D E - 2 C A D - 4 4 b 6 - B 7 0 8 - 4 6 9 D E B 6 4 0 7 E B "   d a t a = " e w o J I k Z p b G V J Z C I g O i A i M z E z M D c 2 O T g w M z k 3 I i w K C S J H c m 9 1 c E l k I i A 6 I C I x N D M 0 O T A 4 N D U i L A o J I k l t Y W d l I i A 6 I C J p V k J P U n c w S 0 d n b 0 F B Q U F O U 1 V o R V V n Q U F C Q k V B Q U F I L 0 N B W U F B Q U F C a l V V K 0 F B Q U F B W E 5 T U j B J Q X J z N G M 2 U U F B S U F C S l J F R l V l S n p z M 1 h s O G x X Z U I 5 L y 9 Q M l U 5 T z l q M U F O Z 2 d K U z R C U T F r S n B L V k J h d X R q V 3 A 5 c m F X a D k x L 0 Z u b k 4 r T 2 9 v M U 5 u S H g 5 O W Z N M k 1 v N D Z P e i t q N D g z R 2 1 k d X B V N 1 d o c m F 4 Z W h R R n N L W l N 0 U U F v R n N K Q 0 d C U V B i d F p E b j c 3 N C 9 U S E F n N V N V N U M 2 T W 5 5 Z m I 5 Z W V a M X o 3 d V c 2 c j B N d l k r N 3 Z m U z J H U U N B U V F F U k V S R V J F U k V S a 0 R N W m 9 W M E J F U k V S R V J F U k V w Z 2 V 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Z V U l J a U l p S W l J a U l o S V J o U W d p S W l J a U l p S W l F a E d G Q 0 N J a U l p S W l J a U l T R V l V S U l p S W l J a U l p S W h J U m h R Z 2 l J a U l p S W l J a U V o R 0 Z D Q 0 l p S W l J a U l p S V N F W V V J S W l J a U l p S W l J a E l S a F F n a U l p S W l J a U l p R W h H R k N D S W l J a U l p S W l J U 0 V Y T z B L e U F p S W l J a U l p T G p V M X B h e X R I a l I y b G 9 h T U F h Y T Z X K 3 N q N 2 F W W k l S N U J i b T R 1 c H p r W k 9 k d z d y V j Y x a T J i Q m t H Z 3 d H R H d S R H R x a z J J S V J B S U J L S m R D U k V S R V J F U k V Z b k 1 6 N T c 1 R 2 U y K 2 R s S V d w W k N j a z B 4 e W R u S z B x e V J q N k x q U V F V Z E R C e T F u V 2 t n M X A v T D R v N D l q T n B z e E d x Z m Y 0 Q U N G Q 0 N J a U l p S W l J d F B F R D M 3 N k F 4 d 0 x I U l R k W G h U d H F z Z 0 V s Z T h w c D d l N m x 5 Y 2 V m d 0 s 3 M 1 k 3 S l p J c D J s Y 1 p G S V l L S W l J a U l p T W c w O E 5 R e l Q r S F A 5 b E 8 0 c F R E Y V Z a S H J W T D Z u S E c r T m w 0 O C 8 v S E h p N H V L b V Z a Q X c v Z n B P a U l p S W l J a U l 6 R E l u U z A v U z d t d F h n R E J E T E 4 2 M m 1 C N T Z P S H I w S 0 M 2 W E M 3 L 2 Z I K z B x U l V 3 a G d v a U l p S W l J e U J S M z V Q Z 1 J V a G V s U n J z Y U 1 v a 3 l s b V p 3 c X Z 3 V T N k M 2 Q r S H k r Y U Z j b l l n b 1 J S R V J F U k V S R X B y Z 0 x E U m R J e n R F R W l q T k p j a z R 5 T F M w d D l Q V D A 0 U F Y 2 b V M 0 e k R T a E V F Q k V S R V J F U m 1 l S n N E c H R X W V p o a F V u S l R z T n F 0 Z U R 3 Z T N H N j N R Z 1 F S R V J F U k V S R 1 p I U F Z W O W R H d W d 0 d 0 F s O D l m e H V m e j R Y Y T d w O D I 4 Q 0 F v U l J F U k V S R V J F U k t J a 0 V B a E 1 x K 0 V N N W 1 o W F F F U k V S R V J F U k t M d n J S K z l S W F p K T m d X M 0 Z J e D Z u T H Z Q a m R W a E h i Y j k 4 T T h Q W X p R W l d m d m 8 y b 2 l 2 N m Z m N z Z X c n N v d j E 4 T z N I c G N X U V d a W T Z y e m w 2 U G Q x e k h E e k t h a k J p T m 9 6 O V Q 5 N 2 c 4 d l B X d m I 5 R m M x Y 3 p T S F V 0 W i t l R E t D V j F y c G x H S U l D S W l J a U l p T X N z R U F n S D Z P d n V H Y k h P M k 9 P b H Q 2 N l c z b 3 p l M H p X U T J Z W S s z R H p u d W p S K z h n Z G x x W n U z S D E 1 S 1 F t U k R h M 2 5 t e E U 0 d k 5 N d X A x R z h z Y X V W e C t t Z D d X W H B 3 d F R y b 3 V k K 0 g z K 3 J I S D I x b D Q y O E p 4 a F F o K 3 Y 1 L 2 4 v d V E 1 T E R F V 2 p F W W p n V U F B Z z h F Q W d N L 3 J 3 K 2 Y y R F F r N y 9 E N C 9 S c E 1 S e j R D S H B U d V d z d U p E S z B Z c 3 U 3 K z d u N 2 Q v L 0 R i T 1 Z p Z k Y 5 e F J 6 N X J V e l d P d 1 d p b m N V U j F 5 L z h a Z 3 V 2 U k J B S V l L S W l J a U l p T W l N N W U 1 M z g 4 S 1 R M d 3 p a Z H Z P b m J 5 W n p V U 1 l 2 L 3 V X T H c 0 N 3 Z 1 d F R G N l Z k U G h 6 N m 4 1 S 2 F 3 N D Y 5 M k R E b G 0 v U 2 Z X Y y 9 C b k I z b j F H N i t 5 N 0 4 1 b E x O M n h O U G h V U H h C O H d q K 2 E v c z U r T 2 h z N m l j K 0 l a N k I 3 Z 0 x p M E 9 M W j l l U n N 4 Q 1 R G Q T h P b i 9 0 Z l c 5 b W k z T 3 h n T i 8 v O E N R Y m R 1 Z j N F N X J U U 3 Z u R H B 6 a m x z L 2 N R b H h h S E 5 Y N 3 F 5 b C 9 2 W n o 3 d m 4 0 Z l B x K 1 B F N z g 1 U W V P c F J 1 N y t t N 3 M 1 K 0 5 U Q l V l d l l X T m J J b 1 o 4 Z H d o c H I 1 Y z Z 2 M 2 t s Y 1 d o e U p X W W t j L 3 M v R H R G U z N z U D R U N j R s S m p C b T F q S m x N S V l L S W l J a U l p T W d N R l F n R T h I b D l y S D F z T F F s W k N l e j c w V D R D L 2 d D M l d C c 1 A v Z k 5 E U T Q 3 Z C 9 a M 2 Q 1 S z N K b y 9 E M n d 0 Q z J j S 0 Z B M H J 3 a z d 2 c U x 1 e W g 5 c V p U U 2 w w c T V X S H F S T y 8 3 c 2 p 1 R F R k T V B v O V N t N H B T Q T B Y T 0 w 0 c j Q v V F h O a 2 N D a E F H Z W Q x Z U Z 0 N j J r U F N D O U N I Y k w 1 N j h T R k 5 G V T l o e U Y y e G N R U G Z s Y m c 3 O D l B R G J u O X c r W k 4 v U i 9 6 c E t a M k 1 u d C 8 v S j d W a n N J L 2 V V Y 0 x Z N m V l L z U 5 N m c v W G s v a D V r S l d m V 1 F W S m 9 z S m d Q e D E r U 1 R P V G V U Q V R 3 L 3 c 4 d G R l W n R H M l J T e m F 0 Z 2 l i d 3 p i N k Y 1 N k J G Q 0 t J a U l p S W l J a k 1 j Q 2 w 1 S 2 F U b X B Z W k N B W V B C Z 0 0 x a D Q r a X p S M 0 d r T 0 N q Z V V j e T g 1 Z k 5 J e W s 3 Q z V y Q 3 g 2 O X U 3 V 0 h y W F V y S l h a S W Z L N k 8 v c X g 5 M 2 5 K b k Z P S W t h V G t a V W Z Y a 2 5 t N G t 3 N k w z U m l N c H Z 3 Z S 8 w W W p H T 2 t D Q k Z L T D B o b i 9 2 c j V R N 2 I x d H Z X R 0 R S S G U r d U Z i b U 1 6 Q m 0 z M i 8 z O C t y M z N n V m Q 3 O G J k N i t i b D c v M k 1 s N j N G N l B K e U w 0 Z j d R T 2 d y N 0 9 Q c E 9 5 a z B Q b G R s N 2 9 v M z F O T z N h R T Z r c k t U b U Z N O G g 5 c U R 0 Z F F l c k I x M k x i L 2 Z 6 K 0 p 0 a T Z s O G 8 1 T H k z Z V h r M 0 p S R C 9 2 c D g 1 a X l a T X l u Z m V 6 c F F p Q 0 F p S W l J a U l q S 0 x C U H d C Y W c 4 S G I 1 Q m J h b H F J Y V k z Q m t l d 2 d j V z R p b m 4 0 U H R Z Z H I 2 Y n J Z U m V Q c F J q e j l I a 3 h X R T d r M z V W T D I r e k t x O T F X e m V Q d G l s d C s 3 S E p Q R n h K d 2 x j M E k z M E g 2 Z k g 2 T j U 5 T 0 V N d T c 2 O U M 3 Z l R E Y 0 J B e n d C Z X Q 1 Z V h 2 L 1 p 5 Y V A r V 0 w y M F o 5 L 2 R a L z R u M X h H Z k d E O W w y L 3 V o N X F 2 Z F Z o e T N 2 e U R O S F F 1 O H Z W M X h t N y 9 m M m t s Y V F 4 a T F Q M 0 V M M m l t e G N 2 U z V j d m E 0 U n J 4 Z W Z I a y 9 4 M 2 N Y V X Z G T k Q 5 Z H Z W e E N U R k t F U V F F U k V S R V J H U m 1 j b n Y 4 M U 8 1 d H h L Q T N 0 W m U r a n I 2 R 0 9 n Z U d I S 0 0 x K z J s O F Z R a m J U V n Q y T 0 p 0 N U 4 2 V X k 2 c V B y a U l t T V l i V E w 1 K 2 0 0 W G d E T j M v e T V p R k R E b n h 1 M z V n V E t 5 N 2 V 0 a G l m e D B m Q U g r R E l m e D B o S m p H R z R u d X V U R l p v d G 8 3 d k Z u W D d W N 2 R q a T d N U j h G O H p N Z U g 3 S D R k d E I w b y t Y S U l 0 T G p n T U l X d F J G d m Y 4 M 1 Q w a 3 p V M 2 k 0 d W 1 M d l A 3 d D F 5 T z Z i a 3 h p R E p 1 Z T J N U 2 l y W X V t M W F T S W s w R W h n b 2 l J a U l p S X l D e G l z c G k 0 K z I v d U J 1 R E 5 m M z J U K 0 l 4 N F Z q K z h l c 2 d 4 e n o v N V B D V V B s Z 3 d a V W 1 B M E d v U E R I b G J N N D U x L 2 Y 0 Z m Q z O W 5 O b G k 5 d U l X d H h G a E F N S G t 4 V z A 2 a l h 6 b D J W Q z B E R G l R Y j h Y a i s y V 0 5 1 U W E z a G N u b 2 k v U j M 5 W F B 3 Z C t j a U R z U H E v Y m k y Z k F 3 K z V 2 N 3 c 2 N 3 Y y a H J F V X Z 2 W E F w Q T B 0 e m c w Q V p Y a j R 1 Z W x o N X U v d V R O b z E 3 M 2 N 2 b G x H b z Q x a E Q 0 U H J n Z 3 h X e W h F R U J F U k V S R V J t W V h h R z l y S k x z b k d h R E h T W E 4 w O F p O L 1 N 1 N V p p c 3 B y d 0 R I a U d U V W F Z T k R l S n U v N 3 l M c X I z V l p O U m x C S G E 3 a D N 3 W X J a R m R v d F p z Y m N D Q 0 E 1 c G V P d U h i N 0 g r a y t 1 e H g 5 b k h P T 3 N L d j k r U D J X Y m 0 3 c i s 3 T y t 6 K 3 V z T j F W T D V S e V o x L 2 N l Z U l a W G h j b m 1 F O U o w d 1 d F N m 5 6 V T B l O W R s O T c z N m o 3 W n p x R k N D S W l J a U l p S X B O Z 1 Z 4 M G N 1 Q W p W S G R B M G l m Z V p S Z 0 1 z b U x 6 a V F n N C 9 m W m p 1 c H U 2 d 1 F 3 Z 0 N n U U R 1 U G p m Y n Y 3 c W Q 5 Q V h w T k Z j M U Q 1 c 2 5 3 S k h p N E d M c H h l R H g v d U F x R U g z d G Z U U z g x e k N z U E l E V S 9 G U W N T U T d h e n J m U l h O W E 0 z T 0 s 1 O U x U M D B O Z l J 4 N T d 2 N 2 1 I c m w 3 W m l 0 a 2 Q y a T l w V T B j U y t I K z R i O D d q Z m Z 2 V z N J K z V M S z B o a j I 1 O X V H N 0 t 0 d D Y y W D M z e j V O M k 9 X R z V z U 0 8 z W W x a e W l G Q 0 N J a U l p S W l J d G Z C N l l H d j d Z Z V R M Y k F n R V V v e U l I T V M 3 e k V O d 0 R 0 N 0 p x K z h x e F h m W G N 5 e W U 1 W U I w S E d o Q T B l S 0 E 1 d k R 4 b 0 J 6 Z 0 9 m L z d Q b l F j Y V c v S z Z X O X J u M 0 V j Z 2 J u S H J o d z h r S W 9 X T G p X e l o r N m 1 a e W J j b m o z b C s 4 e W I 4 V T g 0 a l B p R 2 V n W l l Q U G 5 O L 1 A 2 U D c z T 2 5 1 L 3 Q 0 Y z Z 2 a n R 4 e j R H c H p s c 3 p o a 1 g 5 O W h Q M C 8 y V S 8 y V G R u a 3 I 4 M 0 g y Z X J r e E c 5 T 3 N Q R X p H M E 9 y T l Z 3 d X Y w e m o 2 V V p X Z l d S V j h E c z J k R k M r d D V 6 M W o 2 O G Z 0 b n h s V 2 t F Y X Q z N 3 V W b k p 1 e W h u M T J z N V d K K z M x S S 8 5 Y n p I U U t F V V J F U k V S R V J D Y k k 2 W U d 2 d k F H W G U r S E p k W E J Y L 2 8 y N X p q c z N w d G d R d j g v U G E 5 O T h q Y z J m M z h 5 O F p m T 0 c 3 Y i 9 q e T N l T W V 2 N m h w d z l S Z T d p V 0 I v L 3 h R V 3 l 4 d G h H U H E z e X J r c m J h T n U 3 O D h 6 d X B Q M V l Q U U V 4 Q 0 R G d S t 1 S V h P Q z U w W V R K S F B M M U M x c j R y b X F t W l d Q e E t j e n l F b U t Z Y j I 4 K z F V N 0 t r Z 2 U y V T J u U m M 3 U 2 N w T 2 9 1 c X R L d E l X c E p H N 0 t o Z D d v c D J t O G l Z T 1 A z T 1 l E W i 9 h R U N x c j Y x S V h C N T g 2 Q 0 V E W m E y V V J Y Y i t s d W 1 Y W V h C S 3 p 3 Z W p y Y j R p S W l J a U l p T W l J b m o 0 T j V 6 c m h H N 2 Z j d U F C a E 1 1 e i t 6 b T Z l K z h K e k l 5 N W Q 2 R 3 g x Q X N I b E M 4 Z X I 3 a 2 d k T l F k c k F E a T c 2 K 3 l v e X l P Z T N Y V 1 d n a z B G c E 0 x U E c 3 S T l Q a j E r e k I 0 Q T E r c G 8 2 R 0 R q W n p Z U 2 t 4 Z 0 R n T W x z W X Z Y S F Z o T 1 h G a 2 R 6 V l R P b E w 1 Y V N r S k h B a G s 5 d E N L M 0 d F S k 1 R d y t Z L z N v e l A 0 e H R T V D Y v Y l M z d D l P M F Z i a W x o M j N 6 T G 1 M c D l M O S t W d W x 0 M j N q R 1 g z T F N N c E 9 3 b X Z 5 e H Y 2 Y k l 1 M z B k U G N N N j c 2 e m h U c W l T Q W l J a U l p S W p J Q l R n K z h V Q V d m S 0 E 0 T 1 l a a k t W b j F r R l h F W m N R Q W t 6 V X N h d H Y v Q 3 l R c 0 F W T y t 2 c H Z q d T R t S D d 3 L 0 Y 1 Z l p 4 N i t S U m 5 k N T R s b 3 p D R H J D V l p u T m w 1 a H F x M 3 F s a T B i U k Z M d G k 4 W k 5 p b G o 0 V z J G R k 5 4 Y U 1 H Y l p u b j R Q L 2 Q z O V E 3 W j V Y Z D R o b j V m Z H U 0 e V g v K z d s c 0 9 j U H p 0 S H c z Q m V l Q z d 0 L z h m Y k Z Z W H R N W k M 3 T 0 p E W T V P Q m J G W U R T U X Z T S W J n S j Z t S H J v Y X U w S 2 Z H M D g x M H R j e E 9 5 Z F l W S W d n S W l J a U l p S X l B Z W M 2 Z 3 E 4 c j A 2 T m J q M G l r N U t l U W 1 q Z D A x W U d p c l V V a 1 p D Y l E w Z E J C M m F 0 b E 9 K S W N s T D l l V H M y Q k d w W n N Y O E x x U j F h S D d a b m d k W H V w U F Z U T G 1 k K 2 Z v Y m U 5 b C 9 6 M S t h e C 9 m R D B t a T R t R n R 5 N 2 s x T X V u S 0 h 1 d G p N b z N L M W w r M z N J S 2 J 5 c 0 1 6 V C t 3 O U s 2 b E V k W D M z V i s r e T d 1 L 2 Z I Z l k 5 c X R 2 L 0 d N U 1 k v a l F O e j h V O X Z 6 e l I 4 N V Q r V l l s M j U v Y 0 h u W i 9 w S 3 R J e U h E N m x 4 T V J F U k V S R V p t Q T k x c U N y M U 8 1 R j R M T l l l T 2 o v L 0 x S W V N z d 0 J B S U J r d V l s V V h 1 d 2 x u U D d 6 e E d m R m M r M k w y L 0 Q y Z U t r O U t W U 1 R y N T R r c 1 E 1 a V N S b k o y T 1 B 0 K 1 B 6 K 2 1 p d W F x Y i t X R D M x e C t y e D l I d E l 6 a z V t M 2 V Q c m 1 M T j B U c W h j Z T d 5 Z H R Z K 3 V w V 2 h M R W N k K 2 V Z e G p 2 e n B H e G Q 0 S 1 Z u N T R K Y m 1 y Y 2 l P d W Q 4 b U R K Y 3 h i T V h S d W h 1 c T N x e m w v N U R 3 U T d B W G h k W H N 4 b X N P U D B E Z V l E Q m d N a G h I M y s z M S s z U D F 1 R E V Z R E x x Z U w v c T V n c j R l K 2 p q N E M v Z 0 N 1 S G h l Q l F B Q m 5 X M 0 N Z a D Z 2 W G h j L 3 J D M z M y R E h q d 2 V Z S 2 Z U V 1 p U Y U V q R m J L Q V F R V V J F U k V S R V p B Y X o y S z R N S 2 V p N j F N V 3 g 1 N D d S V W Q r Q n E 5 Z E Z U R k l N e X o r M G 5 L S 3 R S W m d 0 W m 1 4 N U 5 y Y j h 5 U m F h c T V z N T l x d G o 3 U D d 1 Y m x i Y 3 Y 0 S y t 6 a j Z x O T F W a k 5 C b V p V e n l I b 3 R 1 T G h v U U g x M H J N U 2 1 U c m w 3 W n k v d D N 6 S F A v d j R 6 U 2 N h Q m h Y a U 9 C S W R w Q T B k K 2 l 3 Q z N 1 O F B m V C s 3 S z Z 6 b E w 1 V U 9 t W T V v e T N Y Y U x G Y l d Q d n h 0 Y n p 6 N z F l b X J Y e j l u M T R m Y 3 N 4 T G Y v M 1 N t S j l U Y 2 x Q W T h W Y z d 4 c X p M V E t F U V F V U k V S R V J F W k p a S X l F b 2 d O a l d X e k V X W l p D N 0 t K R F U v R l l O a C t J b 0 l H U X N 6 M l B G W E 9 6 a D M 0 Q n l w K 2 F u R X B z Y V N O a i t O Z V N Y e n N E b E d Y b j N o V 2 5 s c j h w a T d i Q z U r d j M v W X Z z R m x G N j l t c 1 Z s N D d N Z V B o U z F y M l Q z T F F z d F J Y d j M r Z X V X d m 5 j S X p Z a z V C Q 2 h G R V J F U k V S R V J t Q 1 l Q Q n d Q c k g x M G Q 4 N 0 1 K T k M w T 2 Z G M n h Z T U t G c l h q d T V v a 3 h 2 V 3 V K U l J F U k V S R V J F U k N L a U V F R k V S R V J F U k d T S 3 l 5 b k 1 p W F l W N U F i S X l z c 0 N D R H V r W k t w U 2 l D Q W l J a U l p S W p M R n V m d m N k R n p v a U h Z M V p C S z E x N 2 Z q N 2 5 k S H V 4 c m p w a E J C U k V S R V J F U m t p c 3 V l b D A x S G c w S 0 V t Y V N q b 1 l Q V W x P R E V s a W F U Y W R y M F J s Q 0 l J Q 0 l p S W l J a U 1 z V 3 R Y N 0 9 l d H J L M m F G Z E R K b E h 6 c V d Z S 0 Z 4 U m l O Q n F 4 V 0 N 3 S 0 V V U k V S R V J F U k d S e U x G K y t u R 1 J M T X B W N 0 t x T m R G W m t F W j N l Z H h l N j F r N U 9 U Z z l s c 3 h t c T F Z a l J P a j l 2 e j Z W R k x F U k V S R V J H U l d l N 3 h S e C t u c D d x S G l q M F Y w Y T Z L W E l l e n I 1 K 2 x 1 N n F i V 3 p m Z W l 0 b H N K a T R 1 R G 9 0 b C t p e U R h W T U y Q l V S R V J F U k V S R 1 I w Q m 9 N Q n M 5 b k 1 F N D g v d 2 R Q L z l U U 0 h h Z z Z S d m p T Z D V K e G t V b k p U b 2 w w O U d V T j d m V H N k R F I w M G 5 X b 2 l 4 a G Z E d G c z Y k 1 K b E 1 4 T V h G a 1 p T V W h O b H N u a m J E R 1 J R a W l J a U l p S W l J V E F O R 2 9 4 R 2 J 6 Y 1 p q R H o v R 2 t T T k h P S F A 4 R E Z V N 3 E 3 Q T Z y R n l 1 d X h 6 d D Z z a 0 l z d k t 6 Y 1 B l N V N V d E 5 Z K 2 4 4 c G F F a E R E R X h N Y V N r c E d D M z I 2 Z k 5 V Q V p R a U N B a U l p S W l J a k p 0 R E h a L z M 3 a H h J O F h G e F R p Z F R y e G V M M z Y v b j B B Z 0 V P M 3 F 5 U 2 d N Q m d O R 2 9 6 S D A z e k F 4 T V p H W W 1 C a E 1 K b E 8 w c X p Z d U N o R k V S R V J F U k V T b U V i U F p q T V B o d 0 d x M W t w U 1 V o T n Z 0 e H V Q e D R Q U D V G Q 1 J N V V l Q T E 9 G b 3 N G c X h X S 3 h h T E J i U F p Q S z E 2 S U F 4 U 2 l D Q W l J a U l p S W p M T k R D N E x h R G F i c 2 R 2 d E J B S U J C U W h U b k 1 G Z 0 d Q W X p I U 2 x F R U J F U k V S R V J t W W F t O D Q y b 1 R G L 1 R y K y t F a U l p S W l J a U l p R V N G U W d R U k V S R V J F U k V S a V l o Q 0 J C R V J F U k V S R V J H S m l F S U V F U k V S R V J F U k V Z b U l R Z 1 F S R V J F U k V S R V J p W W h D Q k J F U k V S R V J F U k d K a U V J R U V S R V J F U k V S R V l t S V F n U V J F U k V S R V J F U m l Z Z z U y a F V R R V J F U k V a a 3 B T a 3 R M T 1 h y O E t B M E 5 E V m h q c m R S W D F r Z T d T a k 5 P Y m 1 F d X J q N F h P Z G s 1 c k Z 1 O W p t W E x s b U V 3 R 0 R B W U R O R 3 U y Z 2 R L Y m U z R 1 U x c 0 x 6 e E F J Q k F M U n J v U 0 l p S W l J e U h U M 3 M y Z C t S c n U v b l p T a U Z K S n p r a 2 5 P V G 8 1 M m x X Y X N q Z 3 N k Z E R S M D B I S 2 1 o V l J M S 2 8 5 L z d I S E 1 a a k 5 H N H d m Y j B m c n B N b m l t R E h Z L y 9 J R m V O d G p X Z k 8 y a 0 x G S m J 1 O U d H d E R W e k t v O C 9 H c D I y T n B V b 1 J C Q V J F U k V S d V U 0 L y t P a 1 B j Q 3 g w V U h S N 1 V i U 3 J N d X V V N 3 l t b n Q 3 c V h K e D U v Q X J 2 Z G p z b G s r c 0 N 1 S F k w U V F X M H R l c U x a M X F h U z J S d W Z p S W l J a U l o T W d x Z W V l W X J Z a G J H N n F Z d V N 4 Z H N X R T d z d 2 x x Z W Z m U n F u M D R u U D U 0 d D J s V z Z Z c D U 1 N W l 0 Z 0 N 0 Y l Z v b V U x d G J U U U t F V V J F U k V S R U p x a T B 0 S l I y Z n p 1 R n R 4 Z E d 1 e X F 6 M n V K d G k r b W h o N k 5 I a i t K e X V m R D c v Z E d 1 M H F R N 1 d Y c V N k b D g 3 a F Z 2 V T F x S n B O c l M x c 1 N o R U V C R V J F U k d a b 0 1 Q S E Q 1 T m F s Q n J 0 Y W d p U X N U U 0 R V K 1 d u N k 8 3 d W 5 w R l B p S T h j U D B M c U l y V z F x V 0 N t d D d X e G F I V U d F U k V S R V p F S n V 0 Q n d n V l Y z c k l w M k 5 R U k l 6 a 2 1 t Y W x j V l B U M D l K Q 1 l t W W p h Y l o 5 U X M r b X B y V T h k R T J s c H R G N X p 2 Z 3 V y T z R N K z V 6 d U Q y Z 2 l S W W 1 B U U x r e U V 2 S H V Z b m Z R Q m Y 0 R G 9 w U k J B U k V S R V J t U 0 N i d z Z h W j h h Z U l s T n d V c k h Z c k h v O E h 0 O X V O e l d h Y l V T R 0 M y d H J V T W Q 2 M j l r O U h v T F V m N H E z Q n d P Q 2 h 3 b U I 0 Q U 1 F d 2 9 i b 1 Q z b T Z B M X p 5 U U Z n T l B y d n V B d n N n R U t V U V F F U k V S R V p t Z y t x c j Z h R m R C c m 5 M N S 9 H V j h Q a D l 1 d H h 1 L z N 6 K 2 p s d U Z U V z V 0 Y U l t b H J K N X J n Y X d m Z 2 o y K 0 N 1 K 2 F I T H l j b E J 0 Y k 9 1 Z k w 1 O T d Y d z R B d n c 5 V n V n S k 9 N R 1 Z m N D Z L V V F R R V J F U k V a R 1 E z b z V l e k R Z e k 5 v Z H R 3 b V g 0 d k Q 3 O F h q O F d 1 M l h J Z G 8 v T G c 4 L 2 p 3 e D V u d j k 1 c W p p Z 1 F D T 0 Q x Z X R G S z l w S H g r L 3 d Z V F J N U F d 3 S 0 J 3 S V I 3 Z k 1 6 a 3 R 2 Y n p N L 0 J l T S 9 6 a V F 4 Q n J D W F B 5 Q 0 h i T W g x d m 1 C Y 0 9 I d F c z d z Z K S k p y U E F r b V R u U m 5 J a U l p S W p J T k x U M y s z c 3 B m Y W w w M H N w e n R q c X A z b C 9 O d m g v d m 8 v T m k 1 N 2 p Q Z i 9 2 Z j N x W j Z Y L 1 Y x M W F I M l V D M j d 2 c l Z y M l B h Y W Q y c D Q 4 U z l m e E 4 z d n Z x N 3 l a W E s 0 K z k y O D l z M 1 h P U D N x N l F t Z E h 3 Z 0 V l U F Y v d j B y W j c 4 c 2 1 k U D V N Y l d z L 1 B 3 U H Q v Z k N k M j h j W E l B e U t 0 O E k v Y j R I b V B 2 a k Y y Y 2 1 2 M y 9 W U 1 R 3 U V J F U k V S a 1 N q c T c r c k g x Z X N L Z l c 0 N T E 4 T E Y w b 3 R q b n B k U m x N S G M 0 c m w w T j N W e n N m U W l y Y l d 0 d E 5 X M D B k Z l p o O U Z r S k h W K 0 t z N V d K M T Y z b D d h N n R y Q m x t S z F t Q 2 0 0 c E d Q T m F M L z d W a T d p Y 3 J t S G J s O T I 3 a k t W M 0 x S M 3 o v R U U x N z l T U X R T U U x h N H c x N G 5 N b V F y M F F J b U 9 O c 1 p K U m 1 F S H B T N l V r e l V z a X V 5 U j d Y T 2 R m U E h X U n J z W X U 1 a F R Q R 2 Z 2 Z 0 N F M z N 0 b m F p S 2 R n R D R U d T N Y M y 9 a W D F 3 T m Y 3 b 1 h p d E 5 n U m Z y M W x 6 Z F p G Q 0 t J a U l p S W l F d 2 h Q Y z A 5 M U I 4 Y l B 2 N 2 Q y Z X J F N n J C a W R R U n Z p b X h 4 T n V Z V 3 o 2 W D J V Q z F u Z H A 0 a H V 5 U 2 J v a T F G c E M x S U l 5 V S 9 C Y k 1 s K 0 t m K 3 l S Z F B V d l p h R 1 d i c j B E L z l m V j R m M W h o c l J D R 0 M x K 1 V s Y T B r V 2 M 1 Z l B E V z A 3 L 3 Q v S D h m d j h F W C t 2 a m d z Z G R E U j B r R k d Z U W N O N 0 R X R 1 B j U 1 E 1 U 0 0 z W E 1 v Y V R y Y W 1 5 S 2 V 5 T k 9 V R D Z 3 b l R x a n R a e D h k V E Z F Z j k 3 c G k x S X d 4 W m 4 0 O U t a U z B P M m w 3 M V d S b n h H U E g w Z G Z m U j E 5 S T F h a D R U T U J C S X l F O G F z N j N S d m E x O D d F Q n p D T U Z t K 2 Z n d D g 4 a l Y 0 N G N I S k s v T j Z L V V F R R V J F U k V m b U F Y V H B 6 a W Q 3 M l h n R G N m V z Y 2 T G 5 W U n Z U L 1 l y V H Q 3 W l R Z T E 5 p d 1 l k c z Z 2 U H Y 4 c k N q Y 1 h V d k p B e W J C O T F o Z 3 J 0 M z d 1 M W h H d l o 0 d T E 4 Z E I z S H h x e T d l U 0 x K M E 5 k e V h 0 Y W V r S T N n W j R C R D g 1 V 0 o w M l Z U U m h O U n R J T G d v O U F V L 0 p T V 0 x o c D R a W H p Y e m c 1 N 0 R y d E R l M z R Q R D Z j c l U 1 O E h o O H R O U z N C Y z N O V H F I e W p F b 0 N L d l J W V T d L M E l X O C 9 j M W J s c y t 1 e W 1 F Y i t I V E V 6 c G k 2 V z A x c l p p T X B 0 R 1 B P Y j h r Z k 9 j U D N K K 3 l M W k F J S U R Q N D J Q V E U 1 d E l Y N W p P d m g v d E M z d n V T T n V 2 V m 5 4 M 0 1 T V V B s T X p v d H Z a U F I 0 S 1 R L S T Q y a E 9 G N E V 6 e F R C a l Z k W U R I Q z R o V D R i Q W 5 r a l p D d k p O a m d z e X Z n d T B m a E s y c 2 5 0 Y m 9 U c G h C Q l J F U k V S T 1 F E Z G 0 3 L 0 9 S c F B O d 0 x n O C 9 n W T Z C b W d 2 Y T R k Z 0 5 T O D F C c z Z H V n c 0 d F F k c l F 6 Z G J u Z 0 V Q d m U y O T F M O W J q e T N P e H Y z Z n Z E L 2 l j Z z c 5 N 0 J E T 0 Z p Y 0 J m d 0 M v e j g 4 Y j M z O E R n R T J m M j B U T k 9 6 V 3 M r c 2 d x O G 0 v T 0 Q z d n U y L y 8 y T m t h e n B t e T d V Z k x X N U x I e E R 6 Y U 8 2 N X o r N 2 4 1 Z S t P b 0 x B T V F r e F B E W W p 4 O E w 3 Z H Z 6 d l Q w R U F n S H U r U E l k U U x D b n p I c 3 Z 2 T W R O S D d t S j J P V F l F Y 3 V j c V c y d H R o T m E r M F p l a F F H Q 3 d 4 e i s v Q z I 0 Z V M 3 O H h Y b 1 k 4 T U t 6 W i t H U G Q 4 T 1 B 0 M E 4 y Z l B q e j d s a 0 F i O V J E Z l R m a 2 p 0 M l o 0 N F p U a U N B a U l p S W k 4 Z 0 h i O U 1 T V k o 2 Q 3 Z m U D B W T W 9 v e V d Q d G 8 5 Q j R 6 c n J o L 0 J T d n V Y O E Z B e n d B d m Z Q V U Z s d C s z b k 9 J Z H h l T X U 1 N T Y v d l F l Q T Q 3 O C t 6 c V d 5 U z l 6 N 3 R Y c 0 J l T 0 1 I Y i t C S W N W Q j R l M k d 3 N T B W a k Y x b U x z N G F j R 3 d n R U 1 G b E d m b E l 1 M T g v b j h l R n N j M F o w c k Q x a D V D Q 3 J z Y X l S c G 9 v b X R q K z V Q Y l R O M W V 1 a S 9 s Z z l 5 K z V k Q n N r a m x 6 d F Q y O X I 1 Y m 9 n Z l k 1 R 0 p a O D l D Z m 1 K d 2 l J T H g v U V V 0 Y n N x R V I z O E h M M V l I Z X p H T U p N N E t k V j B L R V V S R V J F U k V a Q k w 0 d k Q 3 c W p 3 K 2 Z S e U d q Y 0 h 3 T H p W O H N 2 V G d w a 3 h J M m x U Y 0 I 0 U G Y 3 O F E 1 N D Z i c l V 4 W n B I M T J B e W 0 2 a D h v N U t L d l J V O C t J O F B E c G 4 w e n V m e G p k c m R Y a V p 1 N 1 d O c k 1 a c U 5 0 S j F 2 W S 9 k M 2 R r Z D h U c 0 V 0 Q m R 6 e F o z Z V F P Q 2 N 4 d E Q w U U N Q R G U 4 K z h 4 Z D l u Y z B Q Q 0 R p W m h w Y m E y N k V 4 W W 1 q W D d N e W d 6 S W N G d 0 p F Q U N T Y k p C b 2 c 0 N k I w Y z h 0 V E l h c U R y Z 3 Q 1 L 3 J y Z X I w V U l v a U l p S W l J V E J F R H p n R j Z t b n R J W H p D K 2 1 6 T 3 Z 5 O H Y r b i t 3 Z n R u M 2 J s N 2 V O c T V 6 Q m V S b W F 5 c H Z v Y m V 0 b H p h T n J N Q n J I M S s y N 3 A 3 b U h q Z 3 N k b U c x b V h 2 d m 1 h M n o 1 d 2 h i d S 9 W L z N Z c k Z a O E h s O F Z P M n J Z d U Z 0 Q z R m T m 1 1 L z M r a l d j N F F a S m 1 o Z T h 1 M 1 d r T 0 x q d k c v Z U 5 l R n o 5 d S 9 X Y 2 Z 1 V T B N V W t 4 c E J l a 1 l 6 U V p 5 V m c 0 T k l p c U 8 x e E h W M l B Y d U l k R 1 h H d W 1 0 Y l h x V G 5 p b 2 N Q U m p I b H N 5 Z k Z 0 V k I 3 V D J 3 N k t V M G M 5 Z G 1 B U X Z W R T I 4 Z n B O S k l Z S 0 l p S W l J U 0 p T M T F i V 3 g 5 L 3 Q 3 Y W F w b 0 l u T n h K b H U v d U h W Y z U 0 Z W J P S E h R N W J P W E l 5 c W p 0 Y W F W N 2 t 2 Z E p N N U p K Q 1 l w a G d z b k w 5 R G Y x Y z h 0 b j c y R l F D Q V E 4 V T N Y d V h m T 1 l i R m J z Q 2 Z Z a V U y S l p m Z D N k c l A x V D d k a X N W b W 9 m c n N h d j l k U H d T M E Z 2 U H V y Z D F u N V A x Y U d W c E h 3 Z V g w Y X p u Q 0 R t U z F t R W p L R z k 0 Y 2 Y 2 Q m 5 n N k x O S G F U a l J R T U d t Q W x a O W R C V V d X L 2 p a Q V J 0 U E 5 4 S U l C T m o x c l Y x R H R n L z J L d G o 1 R H p z e E d B e E Q 5 d D M r S j d j U D Z S V X p F O X Z h d V U 0 b 0 d L T W 5 3 c l d j b n V C a 2 p I T m k 0 Y j R 4 R m t s W m 1 C U U 1 L c V l D a F F n a U l p S W l N c U 5 k N 2 9 Y b n E r Q m N C N X h z b W J 4 e W p R W V l 2 b 1 p D W k F h Y 0 E x e D Q 3 d 0 w x e C t y c H Z 0 d 0 5 C c 2 h h a 3 N X N l Q 2 d 2 p a M l Y w K 2 l 1 Z i 9 P M U o 4 d G Z s M D F i W F J r S l d B a 3 Z 2 V 2 t y c F M 2 V U U v Q U U 4 L 1 o 3 U T B w S 2 o 4 Y m c 4 V k 8 r c l p s N 0 p Q R H J x T z l q M H V V M 3 M v Z D V l N m c 3 V n N l V E 9 K W l Q 5 d m 9 3 b D I 1 Y 1 F t e E p M L 2 J 2 M U 9 K S W R M T D F 6 S 1 F C K 2 o z O V N i d X h h K y t I V k 1 q a l N B M D R m K 0 s r L 3 g v e V k 3 b m p 1 e H B a L 1 B X M X R M T T Q y W i 9 E R z M y a G c 4 K 2 M z T T I v W n Z G R 1 B Y N 3 g 5 T W J s c m N v Z V g w K 0 x r e E c 5 T 3 N Q T E R L M 0 d r T 0 l i c 1 M 1 Z 3 p O T G l Z S 1 c z d G V u U U 1 3 R i 9 1 Q z c 1 K 2 R 3 d k V U S 0 0 3 O D J s V V Z S R V J F U k d S O G R s W k J 6 O D Z F W H h m a 0 F T Z k d Q L z h i U 0 1 5 Q U 8 v c 2 1 k a T V 1 N z Y x Q z J l T G s v U 0 N k S 3 d P S z d s c m N x T T Z z V 0 x O d 1 J x Y X E 1 d F o r L 0 c x d l B Q d j d 3 Q 1 F P Q 2 V S V 3 o 5 M 0 s 2 N C t G N E Z B S U t J Y n V 6 T T d 6 M k N M c z V G U m 1 F R k h m U W R t a T V r d F g 5 a U M y V 2 F t N 0 5 V e U l I Z 1 R h c m F h Z 3 p k N n I 1 V l J z S 2 t B b T h N V 0 h L Y y t D V G Q y U m t O d 2 l i M j B H S W p 4 d 1 k z T U V I b z l 3 W i 9 K Y k Z m a F h F O W I 2 N 3 J j U m Z 2 N T l o S D N P M X V k d U p 3 d W x 0 N j F G S G V 2 b T l y R H R j T 0 9 N V m x N N U s 0 S 0 J n Z X B l Y W 1 r N X F V T 0 8 2 Y n R m Q n N B b V l z e l N a b z c 4 a V A 1 b W R U V 3 J s Y V F G T 3 l O a 0 J J e j l y R z F Y Z k R Y Y n d m Y j Z 2 Z T J R c z R J c X p K Y 0 x a S T V G e j R v Q 2 h G R V J F U k V a R W J h V 1 F m Z l B n S X I w d U V i b X l C d W x M W G J K K 3 F k Q 1 o 2 M y t w S F Z K R 1 F t R U o 4 Z X p 5 d G Z m M l Z T N n p T b 3 Q 3 M l h 3 Q 2 l Q N G E r Z T F L N n J z W X Z D e l l V a 1 p B N 3 Y 2 d D U x c 1 F 1 Q S t Q U 1 I 3 M 1 F h V H p k a V Q 3 Q l R k N m l P N G 5 1 R z N s R m I 3 Q m F h c T V v c C s z M F p K U S t V N E 8 1 M T A 5 L 1 p U O X F D T k h 3 Z U g r V 3 Z s M V B 5 U U F s Z X Q z Z F N i d X h T N 1 B C U U 5 2 e G h P b G h 1 d 0 g v e n F 6 M W R C c y t V d 1 N k d m N J Z 0 F F M j l y V F J W T m 5 I e m g 1 S W o 3 Q j l 0 Q j V S d V Z H S X l H c 0 1 m W T R t e W h F T 0 Y 2 e m F T M m R y W E I 0 U V p y N T R 4 K z N I d k 4 4 S G Y 3 S V N j Q n Z y a 0 p r a U 5 j e l Z V a G d v a U l p S W p J R F h T N U 4 5 Z 0 R Z V V U 2 L 1 B P V 2 F O Z G 1 1 T E c 2 a k U 5 V V g y Y 2 Z E Y 2 N i T 1 A v d W V W c H J X b G 4 1 N F p X a G Z W N j N s N j d H T G l 3 e E Z 2 d y t Q N W Z Q W E 1 Z U 0 U 3 e k x M d H B T a E M w d S 9 Q c D B 6 V l h O b U c x b U V 1 Y 2 x o d D B Q V U h l M G p y N z J Q c G J 1 V 0 1 x Q 2 p R d W 9 l Y W R t e V A 2 Y W d 6 W D R Q R D Z P L y 9 v N H g z O T l I Q W c r M 1 R a W l R G V H N y V 0 R S M W t Y Q n A 4 T l d 6 W W t 3 M l l v M k Y x R z B 1 V 2 p F L 1 c z b j I 5 a j V E e n Z a L 1 B u T l p C W m x q b m p j e G R N W G N m V z R S d H p 2 Y k E w d U h Y b m h 2 U X N q O W 5 5 W X Q y T G V q R z F y Q z V Q a D d Z Y l J q N m 5 z Q 1 B a Q V d K V U p m N 3 N C e G x P R n l u Y l l s b m Q 5 Z F p 3 c 0 N o R k V S R V J F W k 1 i N V R X W H c 5 U n V i b 2 x 1 U E Q 0 T E w 2 Y 0 x q O H J E N 3 U 3 d H B x U T V P K 3 B C U m 1 N S H F S M W F U d X p x W H l q Z U M v e G c r a j Q r Z C 8 3 a H p 5 T G 1 E V D N K a l U y T E R s a D B J Q k t n N 1 h F Z E d Z Y 2 F v T S t l N 2 V s d z R r a D B V M 2 h a K 2 V 2 c m w 5 e T B u W j F V T 2 N h b H h X R 0 9 0 V 0 I x V 1 R H W V R u Z 0 Z u M F Z o M E F B Q W d B R W x F U V Z R U F p h K 1 Y 0 W F Y 3 Q V R C Y m R Y c 3 l W V l c 5 V 1 V W Y m J k d U k r L z A r U H d C b l h 6 O D d Z b H R K e V V z W m N h a k R k R z l y Z W Z I d 2 U 4 L 0 k r d 0 1 F Z T B a N S 9 i Q W t G W D U z Y n V q K 0 9 Y R 3 d j Z T d J N S 9 k N m d 0 Z V l D d l M v V W h F U k V S R 1 p j U V p u U 3 I 4 U l F 4 a W l 3 Z S 8 z Q j I v U 3 d 2 U T J 2 M 3 o y T W 4 2 d k g 1 L 1 h 4 N n F I V j V H M 0 p n O T c v U E E r M H J a W U d 4 d i 9 Z Q 0 4 r b n g r R H d V Q m N l a H p w Q m F N d k p W b D d 1 S m J 1 c G 0 1 V 1 B i e H E y R D Z E M F l D N 3 o 0 M 2 Y 3 N m V y c 1 l z R n Q 0 d z g 5 V j l z U 2 1 6 W W 9 N S m l 0 N 0 R 5 d 3 l 0 R D Q r b H Q 4 Z U d m V U 1 1 T k U v Q k Z O b X Z F N 1 o r L 2 Z k V D l n e j B h d G o r N W Z k U T V F V V l 5 M 2 R 2 Y S 9 D U k l q W U h m M T h L T y t j U D N Y K 3 d K e m 9 V Q T h C K 2 5 o d T l m U D J m a 0 V P R 1 Z j O E d R S V h m a 0 R o b 2 Z L S V V J S W l J a U l q T G p s T G J j K 0 1 u d X J r Z E h R d 2 V 0 d G E z N G Z Y N j Z t N 3 F a V n p K O G V N T 3 B W M D d o Z F h r e F c 4 M T B O W F l S Q 0 F U Q z N o e H Q r U F F H Z k Y 0 Z l d Z d X l 4 c n h 1 L 3 J y O G l P d l l l Y k d U Z D M v e E x x b j V x Y 3 d 0 S G 4 1 M 2 s 1 U 2 R S T V d l Q 3 V v T z F 6 S F F N O E M 4 N V p F T j B S a m 9 H Y U J p Y n d X M k 9 C d G 1 t e G 1 m M j B m M S 9 t c E 1 G b F B Z Q 2 Z 0 a z h s W H R x d 3 B O T H R o d 0 l 0 Z 0 g z N T R R N G V E O E c y Q 2 1 0 T F V u M T h H R E w 4 Q X Q 4 e U Q r b X J r a H M r T m g 5 O F B q T D d O e k F Q N 2 p O U H p t Z 2 N t c D Q y U l F p Q 0 F p S W l J a T h n S H J h Z W 5 o N k x O S E F Z a E x q M l B C a H V G U F Z q c 3 Z k S V p 1 O E V 4 b U U z T 0 s 1 N U M z Z H Z p Z z Z M R j Z F M H h V Y j N z d k Z y d U Z U V S t F S H h P e T R k T W J x R H R j a D g v d E k z V k J L c W 4 1 a 2 Q y V V d S M V d L d C t v e E 9 2 e W h p Y j F p O C t N W j h N Z m J N Q m l u e U Z k U j Z h N H B 2 S W 0 2 b y 9 Y Q T h G d S 9 Z d T J M a U l 4 S z N x U H V X Z F N X L 3 Y 2 T G Z D M U E 1 T T N G O H Z Y R G d U T G 5 F b 0 1 n Y X V u W l J V U k V S R V J t U U h 1 Z U M 3 W U U r R k d 6 N X I v a D M v N G h 6 e j I 0 O G N t Z k g 0 Z 0 V N Q m d D R D h q L 2 5 p T 3 V W S G M v V z Z z T V d N d n R 6 Z F J m c D h m Z z l F d 2 F k L 3 Y y V D k 4 b G o v N m 9 6 O G l M U z J O O V B S M E x E Z D R l W W J C M V J r b T h v U j V 2 S z Y z c l l Y a j k v d E h u W C 9 n Z 3 p T V D J 0 b 3 Z 6 a 0 p U T D N 4 c H p m V m Q 0 N S 9 m R G Z a Z 2 V I a l J k V l o y a 2 s y T k Z p T W l J a U l p T W d 0 R m N r T V R y U U F C d U t F M 2 R R Q k d r e k d x M z I r M m 1 5 b 0 J B c 3 l z d H Z i b 0 V z a U 1 o V C 9 k Q z k w a k w y Z 3 h v c z R C K 0 9 L Z X F S a 2 d n R U l F R V J F U k V S R V J r V W 4 x N k J M N D l I T D Q 1 R 3 Z 3 Y X M z W X h 3 O T Y 1 U n g 4 W m l k O H R t U n F C Z 2 l n T 1 J G R V J F U k V S Q 1 l z c H p B b j J s V 1 F x M l R s Q l N l W G 5 J b T l H O V R X c H B a S T J 0 c U t k S G p o U W Z q d V V k a D d I d U p 0 V U p n T U M 1 T 0 N Q d 0 R W b m N H Z n l 2 Y m d N b z V 6 N H F i V 0 p J c m h L R V F R R V J F U k V a a 2 d k N S t i a m d z Z E p H Y 2 5 S N 3 N x c z E 1 N 2 Z U d n V m b m U w c T N I R H F L M U 5 I Z U 5 0 Y T E 5 W k M v W G R V T m N G V l I z d 1 F s V X d P S U F y Z 2 N L M l B N a E x n T n l F R z F U c F N h U V F R V V J F U k V S a 2 d y T G 5 a Z F B S b 0 J 1 N 3 F h Q 2 p v W V B V b E Z R T U J n T W 1 r M m 5 H O V V a U V c 1 c z Z K d E x X Y 3 Q 4 U E N H N m J B U j F L T k N l Q 2 l J a U l p T W d F c l Y r e m 5 y Y X l 0 b W h Y U T R E b V U 4 M F V M a W p F Y U R S a X N W a G 1 Y S W l n d G p a M X p Q U z J O a G F G Q 0 N J a U l p S W l F N 1 I 4 K 1 h L U 0 x j b F U 3 c T J N Z G x W b X R i T 3 Z u e V h H R z B O T 1 R n N W 1 z e G 1 y M V R x b F Z o N l l E S 0 c y d G t k d E x a c k 8 3 a n F M M 1 d 1 Z j B X M X R M T F B y M j R x S W l J a U l U T E x I S D M y Y 2 5 x b 2 V L d l p V U k x z c X M 5 T F o x O C 9 T W G R u T n B v M m J N S n Z O e E 1 Y R l l i R l l v b D J 0 R y t M e F J 4 K 2 5 w M X B 0 T F Z y T 3 Z u N l c 3 c X B 1 Y n Q x N D Y 0 e H Z h N l B S b k F n a U l p S W l J a E 5 r T U J n d 2 0 4 M D g 4 Z m d U U F A x Z l Q z T 2 8 1 a E R w U z l O S n p r a 2 1 K V G N s M n R X Y n N k c n I y K 2 x v N k t E c G R C T U 9 y N E 5 0 R z d a a E 1 w b U l q W T B s S 1 N r S n M 5 a z g 0 N 3 F Z c T Y x R l I 2 a X R u V 2 9 p e G h j e k s 5 c m F X Q l F p a U l p S W l J a G N C N l B S a U 0 x b T Q 5 R 1 B Q c 3 J S b z B j N W M v d 0 1 W V H V y c 0 R x c 1 h L N j d I T z N x e l R o W i t W b T Q r O X l r c G F h e G R Q N 1 N V T G Z 5 b U p n W V V s S l N z T m x z T T d a N y t X Q m J l K 3 p o e H p o e T V J a m E y Z z A y b T l 2 Y W F C U W l p S W l J a U l o Y 0 o 3 U F p U S H g 4 U E J z M 2 J x U z R 1 Q m l u M D R u W D Y 4 W H Y 5 e E 1 J Q k t K Z H Z S b k p Z R E J n T k J w R D N j b 1 R F e E 9 4 M i s y W X p U U D d G b W Z 3 K z Z x d G Z Y Q m 1 h M X N i e W V 6 O D F p S W l J a U l p a z h 4 c 0 5 1 T n d P T E J h c l N R b E p l R j J 1 L 0 Y 0 U F B o O F B 0 M 2 N U Y k x C c G Z V c 0 Z n d F d x e F d M e F l M W m J K N D F U N F h W M W o 0 N H M 3 M n R o Y U 1 R U V V S R V J F U m t r Z 3 d 1 K 1 d Z M m 0 3 S G I 3 U V F D Q W Q z V T N T Q U d n M k h Z e j J 5 a X R 2 Y k J t Z T F 0 N 1 Z v S 0 V V U k V S R V J F S n B G d U 1 1 U 0 R v c l l t M F R C N y s y Q 0 l p S W l J a U l p S X l M Z 2 9 S Q k F S R V J F U k V S R 1 J p R 2 c 0 Z z R p S W l F d 0 x i Y l J 4 T 1 h B W k o w N E 1 C Z 0 1 E R E V T N 1 N u S V Z X O E F H U U d 3 Z 2 x z e E F K c W 1 H V k h X M U Z o R 1 p n U l F p a U l p S X l K U j N o a k 4 w Q m p y e E d y e l J y b 3 F N d 0 d W d 2 h W N j c v R j B r K 0 J K W U Z G Z z A 2 M m N 4 R n h H W m F m U W J Y V V J F U k t h M F l 4 e W p s V l l G Q 0 5 P S X o r a W p 3 O X p C Q 1 U 3 U T M 5 K 1 B 6 K 2 V M Z H B W R V J H U 1 N L R V F R R V J H U k t h d U 1 N b m 9 E d m R H d W h r e U V B V n d X R j J j Q 1 o z Q T Z u U W 9 T U k V S b U N J V U l J a U l p T W l X M T B r c G 5 v Q k 0 w c E g 3 N k 1 r Q y 9 2 W j h M L 1 J k d 3 V W e j Q v Z j V v M T B o R V J L N l R R Z 1 F S R V J H W m t p N X h D W j l C V D Y r b l B U T j B P Y n J v N 3 U 1 V 2 J 3 U V J r U m x B R X l 1 S 2 l J a k l s T l F i N k Z V d m h C b k N a L 2 Z S M D l S R F l t S W l a c k 5 a S 3 p h S V R J T F M w b E t P S G o 5 S 1 E w T U Q x b G d y O V p Y M T B h N 1 N q S k 5 i b U l 1 c n o w V k 9 k Z z d y V n E 5 a j J i S m x X b l V H a F F n a U l p S X l S U m 1 V S U 1 3 Y 0 F m Q j R Q T G p k Y m 1 3 M j I 2 e i 9 B M X p r Z X Y z c 2 1 a L 1 I 3 b X N u W l Z F S 0 4 5 M X h F O G 5 a e W R H d T B v e l Z j Y U d E a m 9 Z T 2 R o N 2 R 5 Y n N u M 3 V Y e F J 4 K 2 Y 5 Y X Z P e k 4 1 d k x p S W l J b F B h N E p L Q k 1 2 M E Z i Q U Y 4 U G g 5 d X Q x d n p J b 2 h j c H g v O D l B Z D R j N 3 l z K 2 R R Y U Z t e F l v Q U R o Q m t 2 T 1 R t Y k J o Z 1 d z L z h 4 N n Z O b G V m d m p V R D J m O X F q T U t F V V J F U k V U a 2 h n c 0 V B b m k 5 W G d L Q l F M U 3 J J a k p 0 U G Z Y T V U 4 U V d 4 R k o w Z T F H M H F 6 S X J M Z D Y y b U 5 p R n N U e j k 3 T k 9 6 Z X R V W m h R Z 2 l J a U l p S W l K V D N N b l N r N 1 Q 3 M m l u Y 1 V o a n R x c 3 h x a T d j d H B v Y 2 V q a D Q 5 T 2 1 0 W G 5 W R 0 l J Q 0 l p S W l J Z k N Q V k N F S m 0 0 S T h l U G t M b 2 9 O Z H J W R U N C a m F R Y W 5 5 a y 9 O M m x W b k Z D S 0 l p S W l J a U l o T W N S Y 2 F M c E N j b y 9 r U H B v T G t u R 1 J h V 2 x y b z Z l b V p s Y 0 8 w R k N L S W l J a U l p S W h N Y 1 R h S F R a T W 9 U a E V w d V N s W T d k Y l F x a k 1 L R V V S R V J F U k V S R 1 J L c W E r c W o z W V Y 1 Q 3 F Y e j E r Z X R h d k 9 L R V F R R V J H U k d l K 1 Z y N y 9 D T y 8 v e F R s U 3 V I U W d F e H Z V S F p p Q V F v T E 9 4 O D R i V X h k M 2 5 4 a l B n R 2 J L d H V h c V o r b U 8 2 T 1 J F U k d h L 1 p 1 d X F N U W d R U k V S R 1 p 0 V H d 1 e j R n L 1 B 1 L 0 l r M l U 1 M j V 3 O C 8 r V H p Y R H A 3 Y W N 4 c m x P O H U 1 N W Q v O U V 0 O F h o O W x 2 e S t q O W 5 E d H F N Y 2 Y v K y 9 q N 1 B 6 N 2 5 U a G J u V 0 g z d S 9 2 Z E R E Z 0 h 3 d j V j R 3 h C Y z Y r Z 3 Z q d k x T M z d 4 R V g w Y 2 Z F U H d E K 0 5 o e n h 6 a j h 6 R 0 Z j d m E 0 e H Y 0 d U l U R z k 3 d j c r W D B w Z E t K N j A 4 W j Z 1 V D Z 2 M 1 Y 3 U H Z 4 U G p v d l R u N z Q r Z G F Q M 3 V M Y 2 d Y T V R P c m V u d V l l O T M 5 O G I r b n p 5 e F p O V X Z W V V Y r d X o z e m E 3 Z U E 1 U E p I T z B L a U l p S W l F U 0 R x O C 9 G Y j c 3 O G 1 4 S D N M O X E 2 a U 5 V U H J 3 N j d 6 K y 9 6 T T l B e m d N O H o 5 c X p j U n J N e G R J N m 4 z O F B C M 3 g 2 a 3 F h S 0 p 0 W S t 0 e F d R M m h i M X U 1 W n V W b E w 1 V X l z W S 8 y R G h z L z c 0 Z j d h T z V x a m 5 z d G V Z c 2 5 j T 1 d M M n d K d T Y v e G R D U G 5 q N T R u d X l R Y l I 3 S U R B S V B C d 1 B M N 2 x y U H Y z L 1 p 4 Z H R k W l Z u N T Q 1 W m p m U j B T b X I v N n U v a U d C W W N 1 N U Z p N l d Y a H p 6 d k l 5 a U R P W V d 6 N l c 3 c V p 1 T H B S Z H B y V z J s c m F h T n Z z N C t q Q 1 l q c W Z O V G N i W T Y 4 Y n E 5 d E 5 X M W h T M 0 R i R F Z U Y 0 V 2 Q m l O Y 0 l C Q U w w Z G Z Z T j J l W n N j Z E x i M W t 0 d l I y O W 9 t O G x z d 2 g 1 d k g 3 R 2 N W N z c r Q 2 h z L 3 M 1 R k F J R E N r T G 4 w Z G Z S a U 1 C b n J i Z X p u K z Y r T 1 l M Q 1 k y Z m 5 y N D c 5 a n h t b T I 5 R U V B a G d v a U l p T X h 5 S 1 h r c H p G a z Z K L 1 R a N S 9 G U n Z y d D g w c 2 8 z V 1 l K Q m d k L 3 J a K 1 d I V n h L W E h r Z m p x Y 2 J R L 3 Z y a j l m U z I 5 U T Q 1 S n k 0 d E R u Z X Z t N 0 9 2 b n g y e V B Y O T l Q Z 0 F 4 a V R F c 3 V Y T k p h T H V y M T B Y W n E y V 2 h h M T J y d j d 1 Z k l 6 O C 9 n d G x t W n Z Y S G h n W W o y U 1 h a c E 9 h b l V y N j d u S G t y N X B G Z W t E N 3 h M e X N p M D B w U G M w L 1 k 0 V X p P V m l k V 2 h 4 V 3 J 3 d 3 F B T G M 3 R z N P S z U x Q j Z x N W N 6 T 0 0 y U 1 h a R k 8 w c F l p M E J X b W s 1 S 2 R n d G d S d k s w K y t l S k t 5 M T h v d 1 c 0 Z m V a d n E 4 U H F 3 e F Z n c H V L Y 0 R k N y t h R k o x O F l z d i 9 t V D k 5 T T V x S k 1 Y d n p M R j R m V n B l d F N G N m R m U F I z N m 5 K S 2 J 3 b z Y v M m 9 I Z j c r Z l h Y L 3 I x a 0 d N L y 9 P M F B N O U E 5 Z 0 4 v b n g y Q T A 0 Q m 5 3 O E l 2 L z l 4 Z G t G R 1 h n U 0 h a U W Q 3 a U 8 4 d G Z M e V Z 1 Y n g v S V B M W i 9 Z U D V v b 1 J C Q V J F W k d a e C s v M 1 U z Z T R M d l R a M C s v Q j J l c W s 1 b U F O Q U 1 u W n l U a F N n M C 9 q V S 9 O V E t Y b W d K S F R z Z 0 h O Z 3 h C R E I x Z X Z D N i 9 Z e T B E M E F n T H Z Y V F c 5 S E w x Y U h s Y n J E Z F h o Z D N t S G 5 0 S j l 2 Q j Z C a W J 3 V V d 1 d 1 d B O U l Y c D F C M n B v M k J q Q W Z Y S D Z t a 3 F i e H A y W G x 0 d j I 3 Q W 5 l b G x M c 2 d D d 3 g 5 d F p 2 R z F 4 Y V B 2 Z 0 g 5 a j V O K 2 V I L 2 J j N D h I O F A w T m Z a e D R a U G J T Q T J P W G J Z T V R k L z h t W j I v c 0 5 P M 3 Y 3 L z N 1 Y n V 2 N z Z i b U 1 T W X N O O W Z S S 2 F m U z J j d T B k c 2 V E Q 3 J k Z l c 2 N k x u V l J 2 Y j h h Z 0 9 5 V j J T e l l z R 0 R Z T 2 I v N i 9 L O G 8 z R n c 0 N U h m a k l H d U 1 s V n M v Z C t 1 S T E 3 U E Y y b m p v d X c 4 T j J Y Y n l 4 W k 5 V N 3 d 0 Z U 1 4 Q U k 0 U F A 2 V 1 B 2 W V d o S 3 l F d G o z b z M w R S 9 J S G d l Z j g 4 O U x 6 Z D M 5 b E 4 z c G 8 4 Q 2 0 4 d k R H M H p t c T Z N e V B l N n Z X e i s v R 1 p N W n R P U W 9 R d U R M S F l M S C 8 z K 1 J 3 R T Q r T E 9 E S k d R b G N N Z W Y z W U V q e W N I U l h 4 d 2 x h M 0 V X T 1 R m b G p Q a G R K R H l G Q 0 N J a U l q T G o r S D E r R G o x O W F N a T J 2 c z Q r V 2 1 0 Y U F T a S t 1 N W p G M n h l S E 8 z V l V C N T g 2 U 0 9 Q c E s 3 M E l C c S t 4 K 3 B I V j F C N n F a Y U J y W U 5 n N W c w T W V x d m R W R C 9 u a k 5 5 N D l q b 0 t O Q l d 6 N j d D W T h B e D V P d l h L S 3 d 0 c 0 t p V S t Q R H g w V E N B V F k v N V A 5 N U s 3 S k p X O T F Y d G c 2 Z V Q x Z U t 0 K 2 9 K Q 0 V y Z 1 p 5 V l E v O F l E Z 1 F D S E g z M k t N M V Z 6 U 3 k 4 Z F N I e m I 1 N G Z 0 b 3 p F T 1 l t c 2 V Y U U 5 o N T Q r e E p 2 L z U w M D J m M z R 6 a m l S S G h Q O H F J c k 5 Y M X Z 1 W j N P W G V L K y t u b W 5 Q N 3 o 0 V i t i L 2 s 4 U G d a N k J t a X Z D N G F i c V h t c D J P T k d I a H B 3 S T Z Y a 3 B a Q 2 F s e H I 2 d l d n d 0 d M Q T V i Q n g 5 O W l p T 0 Z B Z k Z P N H F a d D N 3 Z V N k b E o y Q n c y Z G 4 x N 0 Y w d n Z X a 3 I y a X V 3 a D V j U m 5 4 Q S 9 y a G V W e X V u R D N 1 Z k g 3 L 0 1 H Z U V U W X p C c U 9 C K 0 l 6 N D B P K z I 1 c 3 B t N W h U U F F j W l B J W U t J a U l q T U 9 H Y U x t W S 8 5 N k d O Q W N C e n N T M y 8 5 R W 5 s c j g 5 a n c 2 U T F B O E k 5 V m Q 3 O T c z T 1 d X U E Z q Q 2 9 t M k x h R H p k U 0 1 X Z U N s Y m N 2 N E x V K 2 F r a 1 p D V 3 d h T X V p c 0 9 k Y 0 x y L 0 0 z d S 9 2 W m Z Q b k 4 1 T 2 F s e H I y b U 1 H Z U U 2 M D F y V 3 o v c y s w W U R B W U F 6 c j k 3 b m 9 Z V E R h U X R T Q n V 4 V H J V S G F 4 b m 9 H V 0 R W d z Z 0 Q z V 3 M T Y 5 N W Z 2 Y 2 0 3 L 0 9 k S U w w b G 4 5 U 1 B q N U h R W X Q y T E N B e n N a T 3 l s O H Z a O W M v N 3 V L M l A 3 N k 5 s S n l V V W M 4 U m 1 l M E t r b 0 t 2 N X p x b m J v a X c 2 W W x O b 2 Z l d m Z Q M F Z N b 2 9 5 V 1 B 2 b z J p a l d h T G l B U H h D Y W R M Y W x w b 1 d Z M W h n Y 3 l R N F M 1 e W J p N m Z k U W U 3 a V d y b 3 R k T k o 1 d X h O U H Z 3 V 1 E x a 1 Y y U 1 B h e W M 5 N T U v R D F l d m l 6 Z i 9 6 N X Z F c H N h U 1 h w Q 0 9 z O V Z K M X R J c z B t M 3 B I U G 4 1 R V p x c m 1 2 R z Z 2 S G p k W G p J W F p Y N 1 F Y M 1 Z H V U l n Z 0 l p S W l N N U x S R 0 h 5 N m R h a 3 N 1 S U t D d 1 d B S W J a d W 8 1 T 3 h r Q U 0 0 Z k 9 S L 2 N F S U N r Z V V u R U p N U l E 5 d n N 5 b X F 1 Y T J m S W 5 X N m c 5 W E 1 1 W j M 1 L 2 g z c S 9 k a X l V b U 9 J V E I w M z l s N V l U Y V E 3 V m t M c z R N U F J H e k 9 X e X M r Z G d h O X Y 5 a 1 A r V z d 5 M W 1 5 Z l F r K 3 I 0 K 1 R 2 e j F K U 2 w 0 S 2 k 3 Y U Z E e W d H b j d J b H p V c 2 l i O D J W b m d v K 3 I 0 O G o v M 1 d F M m 9 P M U p P Y 2 t o N 3 I 3 a m 1 Y V l E 2 c 3 d X O D J j Z n V V M H I v L 1 Q 2 e F R 2 S 0 d i S m 5 V d E d u R 3 R C W k x a Y m 1 B U V p E d m p S Q 1 N q S m d E a E x 0 R 3 Q w N C 9 t O F B 1 c V B E N T l I S W F N d 1 k 4 S m w r b j E r S 3 Z k V 0 F 0 R G I y a 3 R m U j E 5 b z J O Z 2 d y O X R M N D Z s R z J t c m F z T V h i d 2 9 Z S U J i Y 1 V z R 0 R E Q W h L e U V q a n c w d 1 B F W j h R U G 1 T Q T N O V C t W L 3 U 1 K 2 p D W W p 5 V G 5 K V 0 d 5 e j R E L 1 l E Y U F R U V V S R V J H Y T A 4 M G Z Q a D k 1 M 0 5 u Y V N O R G Z w d X N v T E J B S m N P a E 1 N S m s 2 O W N v c k 9 4 a z Q y Z l h Z V E x x Z U x 2 d m J n e k 9 M d V B q Z k 9 s d U F T a l l N a G d y c 3 Y y U E 9 o c D d t S G d 6 O D d 5 S n F Q c l d I K 2 h 2 b W h J U m F X R 0 F z W m h S b F l Z a X h j T 2 5 1 S n h 0 T 0 4 5 T G I x c 2 1 q c k l w b 3 F n b k 1 t e E t Z T W Z k U j U 3 c 0 E 1 K 2 p y N n V P b W h t M E s 5 R U F h Y 0 E 3 e j F 3 N 2 R v c T I w a k 9 T Z V p M V i 9 Z Z 2 p Y R 0 d 2 S D N X L 0 d o R m R n V D d K e j Q 5 U W x L Z j F m S 3 V R U G 5 1 U F B Q N z l R O E N T S W o r U E 4 x O E p V M 2 c w S E N I O T A w Z l l L R U F l Y 0 F Q Y z A 5 c E M 4 W T M y U 3 F Y c G V Y L 1 Q v W l A y e j d 0 a T l 2 b T N C Z F R C W V R k L y 9 O M 1 F D O C t h O X Z E c n Y 1 Q j N q K 3 l l Y 3 B l Y k N F K 2 V 1 R H c 3 T D g v d U Z M T k 1 a b n h t T 3 h X V G o y M 0 R F d W x W M m l 1 Y k t a Y y 9 1 R F M w V D Z 2 R D R D L 2 d D U C 9 P c 2 p F W V d x T W p L R k N D S W l J c k 9 F e X d k Z V A z a j h 3 Z G Z C b n h F L 0 I 4 W S s z a G N B b n g v O G d m Z C 9 1 T 3 A 5 b U I 5 Z k F B T F h m U G E v d j g x M z F m W U F j U C 9 0 M S 8 r Z H U 1 d T d h Y T V x e G 1 n M j B s e l Z U T j J S T 2 0 1 N j Z D Y V d i R j h 5 O X N r a m F L b H V v Y i t y S D R E Q 3 p Z V l V 2 b E h K e F E w a k w 1 R T J P T j d Z M 1 J z T U V R Y V h V N X U 3 Z k M 2 O W J i M j g 4 U z l 2 R E R u K z J 1 V W J q L y 8 z O G R E N 3 d z M k Z R L 2 J G c H N a a X R w a 3 B m Y W 1 V M V B t c H h L W E d Z W T J 4 W X J G Y m 1 M Z G l I Z 1 d i Q 2 l h M H h 2 c m l i W X Z K V 3 B 6 R n d h Y 0 9 N b W Z w S E F V S U l x T W 9 5 W U F u M T h H M 2 o 4 R E o 1 b U N R V U p B M G R Z Y z N 0 T l c x c 2 Z m N 2 U y b X F h Q 0 p 6 Y 1 N a Y n Y 3 a D F Y T 2 V I b X p o e D B P V 3 p s N i t y Y n U w T j d X U 1 h a R 0 8 w R 0 d t d U h 2 c T d j T 2 x k U 3 p G W l R Y Z 0 d Q S 0 Z K Y X E v b D g v Z z Q 5 c 3 R q W E N 5 O X l K M S 9 m a W V w K 2 N F a F p G M l h 1 d G p 6 d l Q z Q m 5 s V U t F S z Z i U W d R U k V a R X B w d G N E Z l Y 3 b z h 3 V G Z 1 M 3 p R N z R V Q m I v R D k 0 S 3 Z M Q y 8 z d n Y x N j l m V 0 R 3 L 1 Z X Z l h k N W d t Z E 9 G M F F E M 1 Q w S T V a M 2 V k S l N F e k F Z U F J R R k o y R W t h e m t S T y 9 P W U h Y N V d Y U j F 1 Q V F n V 3 V Y S W h 0 T D d h R m F V d k 5 U Y W F 0 c k k y d E p G b D Z Y Z D h p R W l k Z X l P c X d Z V F V i N n U 0 U E J 3 N F d U R j B q T k Q 5 N 3 c r L z E r S H Z p S E J 5 S y t 0 d G x t N X U x L 2 V 6 d j B l V z d 4 W E 8 3 N H l o M 3 M v d T V 1 M 3 Z y a F c 5 e j F s M 2 R o d H B p N T l Y T z N Z c m F a T 2 Z H Y k V 4 T m F y c k p v U 3 h F S m 1 R b H M v K 3 I y W W Z N c 1 R O U 1 h 5 M W R N U 2 p u a j h W N H p m T E w 0 Q T c r c 3 p F S j M 1 V U 9 X Q T c 1 M U J M N T J Z U E x M T n h w Z y t C b 0 t r U m x 3 R G 5 E a H Z R d l V I N n V u K z N J M 0 d J S X J 2 Y X o 3 e E x w a G s 3 R k c y K 0 d u R D l Q Z D F C M z I 5 M 0 l n R U 1 E Z D U y Y j d W N 2 V Q M k h 2 a T B N O E 8 w V l R S U k 1 B Z k d M S m F n O C 9 q d y s v e m M v c m w w N X g r T 2 J p Y X p X M S 9 k Q n V a U l p v V F l T S V V J b 2 l J a U V 5 a V R o Z j B 1 S U 0 v V G 5 m d 3 h y M 1 h F d 3 d F K 2 p 6 U T Y 3 M 3 E v Z n N C U V k 4 N y t M N 1 h F d 3 d M W k h J N D I 1 e l V 2 R l B E a X Z 0 W F V I Z T R E b 1 B C d 0 0 z L z g y Y T h M a S 8 y Q k h 0 b 1 l r V n J i T 1 J k L 1 Y y O U x 1 c U 8 x T E g 4 d n V X a D V S Z l h m W H d k V m Z 1 c T Z M e l F p Y X Z Y U m N V Y k Z U U l h O Z V A z K z Z s N G 8 0 T F U v R l R z Q 1 h Z R 3 V n Y m 9 h T 2 l n d W F x W m R Z K 3 Z B N E x 6 T m 9 S Y m N u R T h V b k p U V 1 A 4 L z E z U G c v e D Z n W W s 4 R n h U d U t R M C 9 w U 2 g 0 c 0 d i S V c r d U g v U E V 6 O X N Y b 2 U r d T V E R 0 0 z R G c 0 O G p Q e i 9 D K 2 F Q b l E z L 0 F Y K z h j R W x k Y j R I Q m l z V m l 3 V 0 N 3 W U R K T l g 3 a 2 h P d F V 6 Z E o 4 R X l N N V Z r d 0 x Q M 1 F Y V m 5 j S 0 x G e T c y V F Y 3 W U J l R 2 Z Q e E 0 3 Z D l h M W R P R n V j c E J l a 1 k z V l l 5 V j J U T y t V b V Z y e G E 4 Z D N G T E x 0 b k d R Q W R G e n B 3 c E R p d 0 9 X d 0 1 P Q W Q 0 L 3 M r Z U g v W G N t e j V 5 R T g 0 V 0 o r L z g r e n M 4 K 0 s w S F E 5 d C 8 r K 2 U v N V k 2 d j N F S G l 2 R V F B W H Z 2 Z n I r S D N E U j h P S V p G U m l D Q W l J a E p H e H d C M H U 2 O E V B a j F 1 N k h a Q m o r Z j l W L 2 V W L 1 l P Z n A 4 T 1 Q v a G d 6 V 0 l 4 Z 0 1 n W m Z 6 Z S s v b W d 4 Z 0 1 R V S 9 E M j R 6 R z Y 3 N W J C e i s y V 1 F N U G l F e k d Z S 3 Z C c T Y 4 b j h q U D F l V T R y L 0 8 3 S H Z 2 V k 1 Z d 2 1 J d 3 R 2 W F V q Z D R U b 2 d P T G 5 p c l U 4 R T F 6 Z H Z P e D h N Q W F 5 T 3 l F T 0 U 4 d D N s b U N 3 b T V x M l l 4 M 3 N 2 d k F j R X g 5 b W V m T 0 V r U H E 4 U E F u R H l o W l A 0 Z l g 0 Q y 9 n Q W 5 Y e m p K a 3 J 1 V z R F a H g w T n Z l U z l s c l p k a m o 3 Z V N 2 e X g 5 U z d 2 N m Y 3 Q i t 5 Z E d R N E 8 v N T Z C d 2 1 a Q 1 d I M z V h M 0 9 v K 3 p W T W 1 v T z F s Q z g 0 O H F q Z D V Q W k 5 L V H J i b j l u U C 9 a N E 8 3 W l l X O W h 5 L 0 Q 0 L 1 p x d D U w b m 9 m W E 8 z e n V U V 2 t w Y V d S b n A 2 T 3 h Y T G p R N F E 3 b m x P S U l O R 3 h N Q 2 4 0 T T l u Z W 1 l Q j V x e D l a V F V K b U F 2 S H A 4 Y n p 5 O V Z j b X R V N k R l d H Q 3 Q 2 Z n R E k r N F B C R W J l T n h L L 3 o 4 O X I z M 3 l O e l o v Z n p M e G w 4 e U k 2 e D V I c 3 d P V j A 0 W F Y 1 M m Z u M 0 8 w U G J 2 U z R 2 Q i 8 3 O V F P a j N Z V y 8 3 S k N Z O H M 1 Q k N C Q k V S b V Z Y Y U J x Q 3 R I O W 9 I b 0 t V d i t M N j F m K 2 h y O S 9 o W C 9 w d F V O a E 0 0 T E J C c k R y N D Z M R 0 E z Z 2 M w Y z N H Z S 8 2 d F Z 1 Q 3 I 2 M 2 1 Z T U J 3 Z F g 3 a H h 4 a m 5 q N l R m U T N h Z H g z b j l y Y j N j c k g w S W t 0 M 0 x C M 3 h o b m x 3 W G 9 P W X B O S E g r L 3 U 4 U G l B W V F G V H N y V 0 R o Y l F z e G 1 L N 2 N a R n R z R m g 3 K 3 d j T W M r c z l E Z E R k M W M r Z V R k M U x 4 U m d Y d i 9 l W T l I d j d C d 3 d B N F c 1 d z B u b X J F M 2 V k b T V m O V l P Y X l y c n R m d H h X d z N V M 3 o z O E w 3 M z d l Z m J x V D F V T y t Z Z j R h b n p V N m w 1 c H d h L z N 4 K z J C N E h m N T Z l a m 9 Z T z B n c E d Y a S 9 T N W Z a a H Q r d k 5 R W k N h S j l B W j h 2 U G 8 2 K z J n N D N z R D V k O C 9 U V 3 R Q S 3 l n K 3 Z E T z N 6 d X I x M E 5 Y W m h p Y k h n O S 9 t N W Z P W n l h S k x a U W J 1 L 3 N 4 d U R 3 W U R Y S F Q 2 Q m Q 3 W U d v K 1 Q 0 O V B o e D F j d l Q 3 e U V t S 1 l a d F g 3 a 3 k w Z V B M Z i 9 j e T Z 6 K 3 h u c 1 M 1 d 1 o 0 S X U 3 N j F h M X h s e W x E N m Z 3 a 1 J F W m t S Z W o z U T B n L 3 Q v Y 0 h Y M X I 0 c m d V S G I r O X Z h K 2 0 5 O F B X S X R r R 0 N G Z U N 2 R V d Z T 2 Z I Z S t I Q W J I d k J 3 S U 8 4 N V g z c 2 R k c 2 o 0 L z h v Y m l N S W p Z b G x u a 3 I 1 b 1 c 5 S 1 I v V W V p N j R L a 0 x H d 3 R H W E p l d H A 3 b U h 2 O S 9 h e T h U T W J T V n V R e H V K d G k 4 U C s w V H Z R U F l B O T N o N j J q T V M 1 a W R R Z X F p V W h N N E d p T F V W a G o 3 S E Y y b G k w W m Z o U 2 p y V 0 h h N m s 5 V k R 0 c U h R S D h Y a j h H N D h q T F d G N D Z j M m 5 N Z G R I Z C 9 X N k Z D Q 0 l 5 S X B m V G h j Z m x Z Z m Q z Z D l O U z N R S U V s M 1 p j L 2 N o c W N s Z m 5 V d m x H Y 0 p s R 2 4 4 Z k h 6 b i 9 j T 2 V U Y z R u d U c v a j V l O V p G V n h H W E V B Y 0 d s Y 3 E 5 M T R l U U Z B S 3 I z V j Q v N n U z e i 9 U L 1 l Q N l Q z V j A 5 U 0 R K Y 2 F D W i t E S 3 N y c U J R Q U N 2 M n h 2 Y U 5 s c X Z D U m 1 i L 2 w 5 Q 1 J F U 2 1 0 Q U R C b 1 F X d D c v Y 1 V h T z B M d n J i M F h k b l c w a C t j U 0 h B e X h W b U N O L 1 F K d H Z k Z n J k Z T h 2 c j k 5 Y 0 Z 1 Q 0 x Y a U 9 j Z k o 3 Z 2 N z R T N m c T V X M G V k O E x D c G 9 v b W t l V W x q R G 1 k d z k 3 a 1 o 2 Q m 5 B M 2 V m b W x 2 L 2 5 G b X l 4 T n J x Y n U 0 Y 2 Q x M 0 d o Z z l 4 V n V X S E w 2 R 2 5 1 Q V d E c D N V c 3 h t V T E w T j N k e j h E O E 9 z d k V 6 R z h m O W x H M V E x K 1 V 1 c k E 0 c j F o Z 3 J u U m M 3 d V Z o N k 1 l d 2 Y 0 a E Q 4 Q S 9 y T X p q T V l E Q W J 5 M X V T T l d L Y W 4 z N k 1 R U V d T V z g v d j l 3 Z m t D d 3 Z 6 L z J l V 3 p s L 0 Y 3 L 2 Z p O F B s W T l 2 S X E 4 T l h s a H c x T m J y S T J O Z j d B U n Y 4 K 1 B 3 V 0 F n T G o y T z l J S 2 h r e U d t N U t l U W 1 w Y z Z a R n Z S M X V D a 3 J o M E 5 I W l M 5 V 2 9 Z a n l V S D U 2 K 1 h V S E t o a H l m W W x y S D V r O W J E Z m 1 Z T n p Q Y 3 h k T m h l a n l V a j k 4 W H B j V G h j S G Z u S m x o a 3 V m M j h l S l g 1 O E k 5 U U l i N k I 2 W T Z E K 1 B v Q k J C U k V T b W d Q U G Q w T 2 d N L 2 x 6 d X Z U S z B v S 1 V 2 R 0 J C T U p v Y 1 p V b U 1 n T F N i N G 1 1 N k F W U H Z R Y l J t T 3 l i M m 1 S T W R v Q V V M Y i t U Y m E 2 d H B Z Y 2 Y v W U t 3 W m N Q Z X h o c E t F U l h a Z T c 2 T y 9 z R H p 0 V W 9 I e D N l V 2 l k O G 8 3 N k R y Z 1 p C c m 9 H Y U t 0 c n c r d W F l U H A x N n F W V D F C K 3 Z E M z A y R 0 E w c 3 U z Z F o y R 1 B Q L 1 A 0 T U x k V X R 6 T D k 1 U G 5 G c G N X R 1 B D U V F D O U x Y M 2 t U b y 9 O Z X g r R V p t Z U 9 o b z Z h S z F 0 e G U v e j A 5 M 1 V 6 Y n l T N G N N Y l R y M X l D c S 9 M a T l s c X B x d X h p M E F n U U d 6 S z h F b E Z O b n g 2 Q X o 2 d m o 2 e E Z X V 0 5 l O T l x N V h 3 Y l p I R F k r K 2 k 4 Z k h U Y X N L e E F J a 0 R R d m l k c U R 0 W n p i Z j Q 3 N H J I a T J m W G t i e m h Z b n B T K 1 Z j d k x G a 3 l U T 1 N T U T V P e G w 3 d k I y R H d j Q 2 l y W X N v d n F j N H R K U n V 4 Z D R L M m 1 y Y n V Q d H Y 3 e V p w N 3 B W U T l i K y 8 5 T j l z L 0 1 6 R z B K Q 0 t Y Z i s 0 U z R I c G R k Q y 9 u S W l J M 0 h E O V h t a m 9 1 U k l V W E h y L z l h S X p H Q l p N b G d 6 S D h G Q W c 3 W n J B d 0 t i b G 9 R V T Q 5 Y n R U V 0 I z V z B E S 1 B W e H N j R H V E e k J P Z E M 2 T D R V N 0 h V d z B z M D N R T 1 V i b F p q T X B t R k R C Y 3 I z b E h Q O D E 4 Z F p z b j B K T H F l T H V z T j F y T G g v Q m I x d H Z j U E t k U G U 3 c V Q w O G Z O a E N 5 N 2 1 X c 0 5 m T V g 1 K 1 B K Y 2 F D e i t Q R G 5 t Z 2 5 i M 1 Z l Y U U z M F F Z R k F n T E p Y e X l q O V h T b X h x Y k d z Z W 5 q V m l O L 2 h 3 c 2 t M Z U F Z O E p H W G Z n Q m 5 o U k N S c W V s c D Z P U H J z V V F E a T B 1 T l l z R 0 g 0 W X B H Z E Z 6 c H B P T k V B Q k N k a 2 5 W T T h o N 3 k x d z N z d F h k d W J Z S 0 l z d G l 2 e k k z U m Q 2 d U x Z Y z h m b 3 F P L 0 E x Z X N p S m l t R z V S O W F U d E h X S X N 3 V 0 0 3 W T h H M X Y r W k F 2 T j F j M G M r O V V 4 Z G 4 5 M 0 5 5 d n V Y O E d 5 Z T V h e C t 1 S F Z v W E x j Z l c 1 T 3 Y z c W F O U j l i T X l S Q U F F a k 5 U O F Z p d C 9 E N l A 3 M k 9 5 K 2 t p S l c 5 N E x 3 a U p u R U l F R V J H W k Z C M E Q 3 N G N F d m U r L z l s e D U z K 1 c 2 d n J M d E p r a H p C T U 9 B O U p q Z y s v U 3 J n b 0 c w R 0 V p M m g r M T V L V E p N K 2 U 1 e U d r O D N z d X F q c T B K T E l W N 0 5 F b V B C W X J k U W Q 2 U U 9 k N i t i e H J K R z R q U G l p V W t J U H d G a m E y M H I x V z l Y a z c 4 d V A v U T B M T F R 2 W E N 2 R m R 4 Z F Q 4 a 0 F K N 1 E z Q k N S S V B Q M 0 1 Z Q 0 0 0 a W Z 2 W D E r e n Y 3 T 2 Z q V X d Z a S 9 S M 1 p K T n R r b D J T U H V i N m x w N G N T d l Q 5 Q m E w M H B j V 2 h 4 Y i 8 z U X J O a 2 V 3 S j B Y N W 5 u S 2 F x N X F 4 e G R v d 1 d V d 0 0 5 Q V R Y a 1 R l W l R T e T h k V 0 h F Z F J D U n F T O T N W U z Z Q L 2 Z n e E F v S E F p Q 3 V 2 M 1 B x N T R L b z F v e D B U a V p J S F N p a D V v R 1 J j N X l S a 0 p S Q 2 J H a 3 Z t b 2 t 3 e U Y y V 1 N t c D h h d G c 0 W k N 6 U F k 4 V m M 3 T 0 h m Z z N M R E F G S U l y N 2 R 6 L 3 p m d k Q v b D d m K 3 F X d E F E e j B u W W V 1 K 3 p 1 S 1 F n U V J F U m 1 u N W o 2 b z Y 0 T D Z i c W p y R G c 1 R k 9 O O T F m Y 3 N i c H R o a F R o e k 1 q U T I r R G d Z R G d 6 K 2 F i R k F t e T B E U E F H V 3 Z s V k d 3 c V l E R j J 4 Y U h Q Y 1 p n T U x E N l k 2 c z U 5 Y n R U W E R w e k N V Z X l n N 1 d Q a m J 5 b X V y U E Z p Y 1 Z 1 Q 1 R z M F l z T 2 5 O M k N 5 Q k x 1 L 3 B P U 2 t V S H h Q T W F k Z k 9 R M U E 0 V z J G U T Q 1 T n l F c G c r M W U z R H l 1 a j R W Z 0 R S L z d y U 0 1 U Z k V h R H l 6 V X J l L 2 V X N 0 F D e l l z S U J W R D Y v Q 0 d u U G x m M G h H c z V G T F p a Z n d l L z B F Q W d G T V p o T 0 p j e E 8 1 N m F H Y l N N Z 0 l 2 N H l r a U V 4 d m t k d z R S K 1 B t M m 1 B d 3 N Q N 3 g 5 U k V m d T N E V H l F R m 5 1 Q U F o W E J s e W Z S U W l p S W p J T U F H Q 2 N 4 T U 1 C Z 1 R u M 3 c 4 T D Z y d U R R e F B H e T J J T X J 0 Y y t K d z d t e H N H Y z J Q Z G Y z d z h P c k J w a U l E Z l l 2 V i s 3 O T h y N y 8 z V X Y x d G p S a z Z r R k 5 5 O W d 3 Y z N E d S 9 5 R 2 s 3 O H V u O V Q 1 c V V Q R 0 R 5 L 2 F z a W p z U 2 d z c l B y U 0 M y S l J Z Z W x w N l d I c l g w d E I y V z V 3 T n Y 5 Y 2 Y 2 a W x 3 T l Z 1 O G p k a V U y R k h u Z U x q V 3 d 0 c 1 d N d E F 6 U U 8 2 c T N M Q 1 R M U l p 0 T H F K b 2 M z Q 1 Z D T D g v T 1 B H W i 9 y Q V d F W k Z J S 0 V R U U V a b m x Q S D Q 0 M X d u V k h W R F R k Z V Y x d k t z Z E p G a U R v Y 0 N R Z 0 9 E O X o r a 0 9 E V F d R c V d P a 1 p S a k h J e U V q Z 2 N k K y 9 G a m 8 4 M 2 h X V 0 N p N H B X R F l 0 Z z J m M m p E a T h U a 3 J j O G h a b V J Q N m Z N Z F g 3 a G p 6 R 2 t h a m t S V W Z H b n Z T e U 1 G a l J X V H F 5 e W 5 N R 2 Z z Z y t j Q m s 1 U V V u b D V 5 T k F h e E N C Q k d S V 2 F S O U l C Z 1 l E S V l H N X p x R G t 4 d U 9 a N 2 5 r V k R 2 a 0 p V S m V 3 d n M v a V R B L 0 1 i a T h v W W l J a U 5 3 W T d q N D N I U m M 2 U 0 0 1 T 2 p u W l Z a c j M y K 2 5 i Y y 9 l N W 9 W e U 5 x R k N L S W l N e E E v a 0 J 3 T l l S c k E 0 U E 9 j V X h 3 b U J Z V E R B b n l y d 2 9 N O G h N a F Z t R 0 J p S W p J Q n k 1 N 1 h q W W R E U W 9 S c G 9 L T 2 h p O X d v R z R B Q U N B Q V N V U k J W Q T V T V T R J V F F K c E 1 w b G 5 Y R z B F a G d v a k l E T k R w Z 2 x N d G N M W U 5 6 c l p E W l R 1 N G Z K R 2 R h e l l H Q T R L Q 0 p G a V l C Q V h K V U p q T S 8 4 L 2 V m W W U z Z V Y 0 S C 8 v O E N l R E F J Y m 5 D S 1 d 4 S k p j V W p V M 3 Z T U V p G d U 9 o e H h u T 0 p I d E p N M 3 d T S n Z t Y m R N M n Z 6 W W R T Z H N r Y m Z L M m l l c z J x M G x x T z M 0 V E 5 4 N n g 1 Y 1 J E c 2 l 6 W m x x e H R T c F J N Y 1 E 5 e G I 0 Z 2 t T R 0 x q O X d j b 2 l C Q k F F c V M 0 U k o 3 U G R l a 1 M r U 3 p j N E F M d T g 1 e j d I S X p 5 Q 2 l H R U V F T E 1 H N X M z Y k 9 h d F U y O E Z i Z E V v W m x m b m h V N 3 l s K 1 d q V n F 2 U m F y V V N S Q k J D Q 0 R H L 0 9 k e F E w Z X N O R 0 Z U M H d N V W U 2 Q j R P N 2 R 3 S X J U Z E l r Q j N q R F J v c 2 o v R m 1 G M m d X M T J 1 Z k V F S U l j Y 0 5 a d F d v V l o 4 N m V v Z X J 0 S 2 5 K M z V j N z F j Q m F 0 O G d Q b E d K d 0 c w d F B U V V J R R m 5 V N j M 2 R 3 J M U 0 J C Q k N D S G 1 1 Z V l C Y j Z D Z 2 9 o Y 3 V k b n V M S G 9 a U 3 d 5 Q T U z R C s 3 S U R z R 0 V v M H p Q M T R o a E J C Q 3 p J e U g 5 e j d N a j U 3 N k V a V l V z b U p Y W U F j W U 1 i U E s z e X F u d j d x Z l h k d D J v U 2 d L R V J F U m F M V 0 x i N T J u Q k J H R U V H S 2 V x Z S t E M G s 0 b z d m T C s z e D l D M 1 o 1 d 0 x l V E h R Y j d K K z M 5 a H Z O U X V F R G M r d l V l U F R U V 0 p R a D V p M 2 x M W n Z P b E 9 p e T N s V j R q c H B G S 3 B V Q l N G U n g 5 K 2 x H Z C s v U X d u N m s 2 U V V K Q k F i S G 9 z c G d 6 V F h B O X Z 3 Z X B 0 N 0 1 Y Y 1 p L Y m p R Z 2 R o c m p C M m J k M k Z S c U 1 o U E R 5 Y 2 1 K Z 1 l G R V Z a Z E g v Y k p J Z 2 d o Q k J 6 e U 1 P b 2 9 F R W 5 u T y t h T 0 d p Z 1 Z u b H J H Q l R F a l F R T z R p Q W p T b G 9 v a W 9 Y S H d 5 V G F o b 2 o 1 V G I 2 V l F r d 0 x 0 V n F O W H E v b n d R Y 2 U 1 T l N w V T F 3 c 3 V V a j E v b X A w U m g z d E R l M X p Q Y n d G S n p r c k d m d V F u Z m k 0 Z U F x V 0 Z 2 a V d N S V N G a F d F e W 1 k R H I 5 W X R 1 S 1 F O S U V F R U l J V 2 F W Q j Z p N z d B M F d u T 3 Y w R m t P Y 0 t H Z 1 F v N z h h T E N p S W c 3 d z R N R 2 h t W m J o Q 3 p L b H d U e m g y M W V K d G 9 i V 1 F x S W Z V a T d h S 3 V S R F Q 3 V W 9 h L 2 J a d D J 5 Z 3 N M T V J p c 2 V C M E 9 u R z c z W G c 4 R X J H Y k N T c V Z D c l Z h N 2 Z 2 Y V I w Z E h Z e k F Z V U p U R k 9 a M W V u T T l h Q 0 N G b V V i O G R U c m J C N l R Z N D B 6 N X g w Q 0 R P Q U t z V G 9 T Z 0 I x a V J D V 3 V U c 2 p G T 0 k r U 2 J a a z h 5 Q W V 3 Q 2 4 y a m 5 Y U X h I W F F l V l F v Z T N X T H R v c T V r T E 1 C R V Z S T U J x T j Z I U T Z Z b U p p c 0 5 2 d E 9 C d 0 9 Y Q z Z Y Q k J L b T J a V U F x R m F y U m F m V G 9 k V n F V U l J s V V d Z Z 1 h D R k J C Q 0 d F b U d a d U Q 1 U j F 3 K 2 w y T 0 5 V R 0 5 a Z k h Q L z V L M E d C M U l x e E 9 r S 0 N C R U Z m R X E r U H B j S G J R U 3 k 4 c z N 2 Z H F O e l k z c V B 2 V W F B Z T F L T W J G V 2 N W Y 2 l K b H l K V E N u S 0 F v R 2 d 3 R 1 B 4 e U 1 C a E J t a V V x a 0 M v a T F t R W t R U V F v a H A w R E 1 N e D F 1 O W 1 R W W x I V E E w e m 8 z V H V E Q n Z z T 0 J L N E N B d F l 2 Y k d L Y 1 N O S n R l V F M 0 b X p C T H R P b G p Y Y 2 l G V E R L c 0 l h d z F D M G k 3 Z U t 1 U k F 6 U 1 N h M F l p N U l F R U V J S W F i Q T R m W V d R a n p k N 2 w y b T B E Z 3 c 5 c k Z h T m F 4 S 2 d F M 0 p z S E d K d H l p a U V H S m l W e X F S c n h w Z X h V W D d S Y X d H S 3 g 1 R j d y T G R F S n l n N m R N U W R p b H M w V m N 4 R j B L S W h V Y U N D R U l J R V N L c k U w N j B 3 W H R O M 2 1 V S 1 Z 0 Z l l 4 N l p F d 0 t Z b H N E S F p t M j B n a F J D R m 1 K b 3 J s Y 2 h 6 T E R r M G R U U m h p Y k R n T k R o U m 9 j S 3 R k O C 8 x O E 1 R b 2 F w c 2 F E e D d V U T J x M F h W c n Z F Z 2 F 0 V k R F W F F v a U Z S b 0 l J U W d n e G p r R U h I R 3 V G S T A z Z X J B U E h H S E 1 X Z z h a Y k J I S G p F b S 9 3 W U V u N D d J N V R p S V h z U 2 p Y c 3 B j c F M r d n I 2 c 0 x S T E p m T D V 6 R m Z G M 0 N o V n p J V V F Z a U d T d i t a Q 0 N I R 0 5 B V H N j Y m Z G b U h K e n R C T 2 N Z Z 1 l N b 0 h X e E x o Z U p V V 0 o v c 1 h i W W d o S m d a V W 9 u O H h p Q l Z 6 S V V R W X V H V E l J S V F R Z 0 I y b H p k d 2 N Q Q 1 N 0 e m l p Z T R 3 N V N h S V J 0 c W R D Y 1 J x c 2 l n Z T F M T z B W W X R a S U p m S W J n M V F 4 R j B L S W h V M k N D R U t J U m N 2 d D h Y W l N l U H N T S E d u e D F q d 0 l K a X Z L R 3 p R b 1 R v U H N t T m t k b 3 h E Q 2 4 w e E t o U k J D a U x r b F F R U W h 4 S 0 p U Y m Z Z R 0 R n N D F R c T g x K 0 R F R m N k N k 1 n N X Z T d k V V U 2 h S Q k N D Q 0 d F R U J K R U V F S X N F c D F E M 3 F V S 2 I x K 0 N T L z N C a j F r Y U R i Z G x 3 d T F a W U R M T T d 2 a U V F R U l J S V l T N E V V Z 1 F R U W l 4 W U x r O T h I N E w v S 0 V X U H V n S W Z r e D h H T 3 p N Z 0 4 x T E l U T n F k c 2 N u a E J C Q 0 N E R l Y 1 O C t m N T N U S m F a c W F t d E N G N j J p c 2 F w e n J J U z A 0 R 1 R r W j J J W n N w S 2 V s c z J u O U p s Y X V Y Q 2 5 M N n B B Z 2 d o Q m l B Z W 9 l a H Q v W H d o d D F 3 W m N y R 0 J Y d k 1 v W G J z c n h 0 R 1 J m M 3 k 0 Q V F R Z 2 d o Y m p S U F A v c z B 2 Y T V l V E N 0 T X J M M X R M Y k Z w c 1 h N O X B B W E w z R 3 p H M 0 d S b S 8 r b j l u R G w 3 a G 9 m M 1 B y e m 9 1 O D Z v U E Z M V 1 d B a X h B T G c 5 Y 0 x M T m 0 z V n d x Z z J 1 L 2 N P b V V j R 2 1 K Y k F y M D F 2 c l F O b 3 h D a U h F d 2 5 i Y j g v Q 1 p R d m h j N F Z 5 U F J J a n A 5 Z V F 2 b n N T W W J T V D M x d H k 1 S H N x a V U v R j J C W U 0 x Z 3 p 6 N j h L T V l E Q V k w R 3 M x Y 0 Q y b E 9 T Q 2 F D R U 9 L R z F t d U Y x M n J o O V R y b 0 d n N 2 N u e H d P Z H k r R H U 1 Z E R s R z c y e H l l R U V F S U l N V j J l Z X Z Z c H d w Z U h r M 0 5 y e m x 3 U F p W S E s y N V Z I Q l J V O D g 1 d G 5 l T 2 l C a D R p S W l G a V V n U V F K S W d n a G J q Z 2 U 0 R X c 3 L 0 w 0 R 1 R y U j V z e E J H V T Z 0 Z 3 l 4 S z R O e H M y S k 1 0 e U J T R 0 V F R U x j K 0 V y U G w 5 T H I 2 b V h q a m 8 x e l B a U k Z M V z l Y S H N m c m p u U D Y 5 R 2 0 y Y m R 1 R 3 d X Q l l k R X N i S k l n Z 2 h M a G h P T n h 3 b 0 F H Z X I 0 Q V d T K 0 Q r d U R D N G E 2 a z N l Q 0 R k R l l R U V F n a X h r S n d x T 1 V Y Y 2 l y a T V I b 1 l B R W d z U 3 V Y R D J B a X R Y c m t T c j F V b 1 F R U W d o N X B 0 a E o 3 e G F B e T l W Q l M r V X V E N 0 p H e m p Z b H V M T l F o Q k N D Q 0 d F V 0 d p Y W 0 1 c F p k O X U 2 d V I 2 R 0 F H T F R Z N m s r V U 0 z Q X d B R F I w Z E V v a X J L b 0 9 q W k l F R U V J T V c 5 Z H R z R 0 x s Z D V P Q z R N T y 8 z M 1 J l d G l k Q m Z m b F F K S n h i c 1 l u a E J C Q 0 N E R m I 5 R W E 5 Z E d H W U o w d 1 p K b l F H S F E 2 S E E 3 d m R q b D Z 2 b H l D Q 0 V F T E 1 w W T R o Z U s 0 Y z l 0 Z D d s e k N N d G l R Y 0 h z a U R P N W R L a H d V a G h C Q k N M Q j Z O M V k x e l B R U X h T d n V s Z G x 3 d U Y z Y T d I Y m Z i d m F p V 0 5 F Z 1 F R U W d 4 Y j d S W T R O a 3 l P T l F Z V 0 N 4 e F d U V H N 6 W W R i M G 1 Y S m d o Q k N D Q 0 h F U W p C b 0 h r V F J L K 2 l O K 2 l s Z n c r V j A 0 W G E 2 M F J x M G Z 0 c 2 R O Z 2 N 1 a H d 0 R H h N d 1 Z 5 d k o 0 U E R p Z F R q e W V h N X V M T D J 5 T E o x d 2 l o S m k z M m d i a C s 2 Z m c 4 M i 9 B d 1 V 2 K 0 F Z U l Y 4 Z k R k b S t D L 2 Q 4 T 0 9 E Q W t n Q 0 N H R U V F S k 1 W b D l i S C t W d m x R Z m Q 5 K 3 J m d l V y W k c y V y t 6 O T F 1 T j g 5 L z l Y b n F q d G N G U F g 3 S V B N U z V W O D R 4 M 0 I r a 3 Q v W T R Y R T V Y d 0 x Z a l B 6 b E N 6 W H M x a z d y T 3 R l c F A x S F B n Z X d j Q 3 R 0 Y 2 R x M l B m M y t 6 R F B t e S 9 y d X V M U U p L S k l J U 1 l N M j J E O E 9 1 T D N v N E w x M l l l Y k Z r Q 0 R 4 W k F n U l F o R m t J S U l Z U z R M a j B O U F p 4 O T Z T e m h j Z U Z r c k 1 2 d z I r Z T B P U U 1 t K 0 U 2 N 0 U 3 Z n J t a l d s S T h v U G x s T j N y S T Z D T 3 d w O D I 1 c E x t M 0 U 1 d k J r Q j l t R T d q b U V I M W d F c n c z M 0 R E R j h l e H R K d H d X Y X h j Z i 8 z N z U 4 d 0 0 y R G Z O L 1 p o c z l n Q 3 R x K z h l e V V G d X d 1 Q 2 5 C R m M z Y k U 2 a 3 Z P V D B Z W H B R a j V u S 2 h a Y k Z n S k l F R U V J T V F j N m g 3 e k x G Z z Q w Z 0 9 1 Y X Y 3 c 2 J r K 0 h S M W J B M G V t N 0 d K b 1 F R U W d p e D B D e m J 1 b 3 l X O H k y Y 2 Z Q W W t w a 3 d U R V h F U l U 3 c U 9 i Y 2 h H N 2 R G Y U N q O V N p T T U 0 Z F h K K z h s Y 2 5 j Y n Z k N k 1 Q M U t I b 0 Z w O D J K c G R 0 Q z F x W X N F c F l u a 0 x Z b U R V T 2 t B Y y s x Z D Q y Q 2 N O c W N K T 2 N u a z d J c X h i Z X Q 1 S V d T T V l N Y X d a a W J 6 W m l i e k N U b U p O S j B y a W 5 v T W N Z W U k z R l p j c m R x S 2 l T S U l J U 1 l O Z D N E M 3 V E Q m 0 v V 0 J 3 W V A 4 T 1 B q e U d z a z h F R U l J S V l T W U N S d j J i d U F Q M y 9 3 R F p X K 1 V z Z X F l V l J 6 O H Q 0 T U E y Q 3 c y c W c 1 W D B Y Q 3 l 3 Z S 8 0 M G x k S 3 V m a m 1 S Z F F h T m Z m O D R 6 M E F s T z h 2 U n g r d U o y O V h I b G F M b G R x a n R l V G V t Z 3 Z B b X Z 2 W G t I T n p E Z 0 N Y e m x 6 a S 9 W K z h 6 K 2 J Q Y k V h a j F m a G R k N k J y Z 0 N I e k V B Q U 9 x d 0 5 M d D R X T 3 F n N 1 V H a l V K e X h N Q U 1 H V 2 F 5 Q z d P d m p x V 2 w w c 0 R u a z l 2 V X k 4 d W h 3 d E x 0 d 1 d Y d z B W W F h a Z j M z Q X d U V l l l c k F L Z z h W R W 5 s b 2 N x Z 1 g 0 K 0 0 5 U m t V U D F J O G l h K 2 d 1 R U t D Q 0 V L S U d X Z D F 3 b E 1 m d 2 t 0 V m d m d V d 4 O E N Y a X J 3 W k N F S U l J W V F R W W 1 h R V J Z V 3 g 2 O D k z R V p N V 2 c 4 d n V J d i t P Z k F E T 3 Z u U 1 d o T 1 V K V i s v O G U r R D B j N m R a V X J D R W h P d 0 V Y K 3 Z D L 2 8 1 K 0 t n N V d z U D J S N 1 d p M E d q N T Q v Z 0 5 h T H J T U X V 5 T T M 0 T E Z V R 3 U 4 N V R v Y 3 p J S W h R Z j d 6 Z U 4 3 R j N X Q j B N O W c 3 U 2 V L W V J m W V N l U G Q v Z U U v T H p P Z k g w Q 1 N 4 Z E Z q e H V E M j Z Y b T h O U E h B Y W c r T E Z p N m 8 3 V n N l N F Q 2 O G p h a 2 h Y M D N D T S 9 P W U p h a 2 Z L Q V V 5 V k J C Q 0 h F a k h y c k V 2 e D N L W m l 0 L 3 R z e m 8 r Q n p L K 0 h t d E x r W m x 4 Q k N D Q 0 h F W W 1 Q S 0 1 B R 2 d O c W g 5 V 1 F N W G Z u O E J V N m J K O T d u Y j d l Y j B j N m R K e k U z M H l 3 W T Q r O U p a R E Z F R 2 5 G W W 5 s W W N x c V Q x Y V M v R m p 4 V 2 o x M m 9 E S H V i T E 5 a W G V C M F g 5 Z j B a N G l p d l l V W V I y d z h 2 T F h Y M m J W U G F z b 3 Z M T n c w c y 9 s c n I r L 0 M 0 Q 1 N G M H R v S z J 2 a j d t L 2 V E Y 0 R o S n c 5 a k 5 C b k p 1 V F V I K z V D Z H Z 0 W S t r d l A 4 N z F a N V B K N k E 0 S V l J b l F R U m h C Q X p v c U V m L 3 U w V V Z Q V D Z i M D h P a D g 4 V 3 d t M l o w b W x C Q 0 N H R U V H S 2 1 W Y j F i U m Q z N z N r N E x P c U 9 P b l g r M j A y K y 9 4 K 1 B 4 W l J 1 T U p 6 W X R G c G Z E U m Z Q N V p w c l B O c E 5 h b E V y N m 1 2 U 2 d 4 e W 9 H N 3 p U V F l Y V 0 1 l Y j J X O H k z V F V w U 3 d v N k l E O E F Z L 2 5 G W W 5 m V z E 5 Y k 5 p N 0 F Z M m l v Z X B 3 R l p X S E t 2 b m 9 2 M z d V c j h D a X k r R k N v M G d R W W F v a 2 l D Q 0 V t R m F E R H Z q b E J m a E R y W C 9 I Q m I w R 0 h p c U F U N j R B c l d T U E N T R 0 V F R U x N a X F p a 0 t G S l d w Z E R U M E V O d l E y L 0 F m b y 9 i Z z R l S k o v T k Z l N G 9 B Y j F D a W 8 2 S 0 R E W H M z K 0 8 w d m V i N k V z e S t l O V Y 1 e k p E a n c 1 b m Z l O U F 0 U W J Q N 3 N a a k k z W k F K U W M 5 V G I y c k d q b 2 9 Q Q m 5 r R T I 3 T j J B V 2 o y N U 4 0 a 0 R u U U 9 Z b T g w b 2 V v V T N 2 d j B H T z c 2 N m c 3 d S 9 k V G R h d l J h W H c w W D F l O V Z r M z V 3 Z D B L S E I 3 W F R M Y 2 9 i c k l F R U V J Y 1 M w O E F D d j E 4 R X Z 6 M F A v T m U x N G I w c U R y N n l G d U x B N U d a b 1 F R Z 2 d o e E t L V m 5 K Z E 1 j b D R 5 b F l j c m Z V R 0 U x L z d 4 T l p 3 M k p 3 R D J J V H N W Q n l 0 O D J R c F h s T D V j U 3 R u c l p R Q X N X Y m 1 F V F E 5 d X d 0 S m p v Z l R s V W p Z K 3 R C R m p q U D g 2 a F d Y Y m x w R m M 0 R j A y N E x R N U 9 m N 1 V j Z k p 1 e T h P V W F m S W R j K 1 h q N 3 J w d S t 0 d j Z p V j R T V F Z o T U d N M m x 6 U X o z R G J Q O W t l M T R Q S j Z R S i 9 p M X g y c l J H c l F Z b 2 d 5 R W 0 4 S T U r R z h I M m Z u b k 8 5 S H F 0 Z F F j c W N I d G R M T j g r M 0 x P L 1 B Z T W F 6 N j J C a 1 h y b m Y 2 N m 5 D N V p 6 b k F k S k l n Z 2 h M a H U 3 W V B 3 N 2 V P Q l N 4 Z V d o T V B Y T n N M Y X h M a 1 p s e E J D Q 0 N I R W J E c l F B T y s z U U k w W k 9 v Y W 0 3 N 3 B x R l N 5 Y n Z z d V J m M G M r Y n B j Y m E 3 K 1 Y 4 N i t l W i t u b X B j U 2 t 4 W G g z Z X V E V X I w K 1 J z a X F G a E d 4 d n Q 0 U 0 k r Q W d j V m d k S G Y z Y V V K U V Z M U 0 Z x U l J N K 2 x I b 1 o 2 a D B o Z j Y x M 1 N F S k 1 X N D F 2 Z T R Q R j R P U F h z S 1 N M a U k 0 S X V l U 2 g 5 c F p T c 1 R W b j B O U F F R b F J 4 R n d l N E N 6 c j k 2 S G 8 v Y m c y U F k 0 Z G M r Y 2 l 3 T 2 0 0 T 2 E 5 M n B J W F o y S 3 V k R k 0 4 V 1 B G S F B y a E l S c E 9 O S k I v U n o 1 b G I 1 Y V J m M 3 M r N G F a d 0 d z O D B Z b 3 c x V W 5 C S E F R Q n V o M X V D Q 0 5 k a H d R U V J E b l Y 4 U 0 l t N W 5 z Y k J i c H F H Z X V a N k 9 F S X N Q b n F J W E 9 L L 3 l R T D h V e V V R d k x P T 0 V D R k p O O G F S R 1 o 3 Q X V 0 a W w 3 R W l h Z k 9 F b E l Z U V F Z c V p a S F B E T m 8 x R G F C Y 3 V p W V h V a U p J V l A z L 1 Z W d 0 x H M 3 A r O T Z 5 N 1 o 2 U X h L M X g y b 0 J i M U F o M 0 9 R Z H N O d n Q 1 d F N 2 V D V H U W 5 l Q l h X T E h z e l R K N k c z d n B i Z X l s c 2 F R U l J h Z D R B d 2 R y Q T R N R U t w V 0 t z T m d 3 W H l 2 S D B l c U 8 x O U Z a M D h u R 2 h 6 W n k 3 S m Z I Q U l o Z U V z M U 5 q O T J F Y m N p R 3 g r T U p L W W h 3 Y 2 Y 5 R j l C R j Z F b k 1 T T V R l Y V V i U U t P N z Y 2 Q T B X d i t E S W 8 4 b T d Q U T l F c D N x R E N H M l V z T D E 2 T z N x a j M x a 1 N R S U 1 L V T N m Q k J o R D d I R V A 5 V n R a O H p 2 Y l Z 6 U F J R a G h C Q X p v R 2 1 v a D Z h a E h v N T J W W E N 5 c D V x d j V O N U p o R 0 t Z N j J F S k l Z U V F n R G V B O E J l S H Z a b V p m N 1 V K Z G d m d k t u a m R q c z N B T m F z T 1 Z 4 R 2 J I d X N M S U l 3 b l k x M E c 0 W E h o U k 1 S S E V K R V F n U 0 Z p L 0 5 m a W 1 K U V l M c m R j R H R q Z T E 5 c E h 6 a T A 1 U k N W R k J l N X I 2 U U 1 n T W l G e X p P d T J m d G l L S W N w Q X c 0 a 0 d D d S 9 5 d j d t Z 0 5 X a n B y T z Z r N 0 0 w e V Z 0 K z N H d n V n b m V I T H c 4 U X Z p O G Z s Y 0 Z I e F Z n V 3 I 3 M X V O M H g 3 W W V s S 0 U 3 b 1 l P S X B 5 L 2 Z J a 2 Z W T H h H b j J N Y W M 0 V 0 V F R U x N V 3 l k N 2 F x Z 3 B l W W E v e U x 1 S C 9 L a l V 1 U j Z P R U V J S X d U T W Z R d T F s K 1 B k Y n Z S a 0 l O N H F 5 T j h z d 0 4 1 a 3 B m c l E 0 c E 9 N a k V 5 T 0 p U U F N m M 0 x 2 Z G J z Y X F 5 V 2 p L T k Z I e l h v M 3 Y 4 N X F q T l V R b V J w S z d J e G Q 5 a E Q 3 b 0 9 a M 1 Z u U 2 g 2 a G V q V T Z E S E g w W E M 2 Z 2 F I Z U l R c n V M R 0 R a d G 1 Y V U h m T 3 Y 1 V k I z d k E 2 W H c w W E p p e V d V d k Z n Q 2 d F Y X J R Y V B W V U h t b 2 t o V T d W M 2 d 6 R V h R U 1 J K a X F H e n F J Y 0 t E O X Z B U V F o Q k J p a 2 V t e E R m Q m F h N G t F R V l R U V F z d z V p d 0 5 l c m 9 i U E Z N N y 9 B R U p m V 3 g 5 d W x 4 d T M y M D N O a 1 J w S 1 h 5 b G w 2 W m F s W k t 6 T E N Q a 2 F R N W V I N k t u d m 9 i d S t t N T c 2 S G 5 v d j l Y T D c x M i 8 z T z h i d G R 0 T m U z c z Z T Z 2 l X Y 2 Y v V T h Q U T A 5 e E d Y R l V Y K 2 l u c G p V R 0 R i d T N S a j A y a D Z Q a D R h V E R T V G 1 K S T d i c G N F M l l N T V l h e V R u N X B 5 Z y s x Z m R z N H I w Z G V s R X h F V 2 d D O W V o T S t y U U t C b 2 N W Z 2 R s Y j V U a H R I c 0 x T a X E 2 R z N v c V B L Z H U y S y 9 j a 2 E 0 S z N 1 K 1 N o Z F p D Q 0 x F W X Z k O V Z 5 Z W E 0 S E c 1 S 3 l K d n J v U W d o a E Z q R W F z M 2 U v O W N r e k 8 w N E p s S i t z S n p h S T d W b 2 p W c E t Y e T R s L z Q 1 O D d J T j J D d T R z Q 0 R o V 3 B W S 1 J u S m R N V 0 l 4 L 1 c 2 M 1 R 6 N T J t K 3 Q x c V Z H b 1 Z w Z 3 d U a W J t S j V P L 0 9 K e k l w R W 9 m T n d X R F B J S 1 d 2 b G x K M 3 J B N z d v S j B I b m 5 5 Q W l Q Z 0 l 5 Z y t V V S 9 4 b 0 1 Z T T l n K 0 1 H T E 9 w U D F 0 U G Y w Y y s 2 Q j l Z R m p r b X R 3 a j V r e C s x M j A 5 Z m F 4 N 0 x 0 W T V l W k R E Z U Z C M T J l b 1 R W b 1 d Y U C 9 H b m 9 1 Z W V 2 b j Z T T 0 R a M E 9 J a W Q y d 1 F Z V D l i Z W Z t Z W d o Q 0 N D S G 0 w U D Y y Y 3 h K R U V F T E 1 P K 2 Z Q b i t k M H l X b W F t c H J R a G V 0 b 3 J H c W M 2 e U V 0 T 0 J r N U d k a U d i S 1 N u c G J O c C 9 T W l d y b H l K U 3 F W Q 3 B W T E 4 r b G p P Z F h u L 2 4 4 O V p D Q T J u R 3 p q N z R s b l d m M m 8 5 T W F r e E h I N 3 l N R D B O U F d S d H p x S 2 p z Z 0 9 O b 2 t H b F V h R l J O S 2 c x Y W p 4 d U Q w W D N G Z U Y y d W 1 r c m I 4 U H R k S 0 0 x Y U 1 r d X p p W n R k U n J 4 e S t Q U j Z y V y s 2 N 2 V X d G V K M n V y b T Q v e U t H U 0 F O W l c 3 T E l M c z V H c F Z K U n R L Z U l Z L z l 6 a k t Q L 2 Z a U W g 4 e E R S S 2 N H W E t W e H V 1 Y 3 l a N T g 0 U W x 4 V k h T b U Z L d 1 A 2 W X R C Z 3 E z N j Z r N F d R R D F n R X J x Y X R D e T B h M E R s a X B Q R l N K U G t L U G 9 s Z H c y V j N V S E s x Q m 8 5 V V F s e G s z d F M r b 3 V I R 0 R D S j N X L 3 J r Z W d o Q k N p R G t r c n d O Q 2 l Q b m 0 2 V 2 V m c H R m Z G k y b U Z p Y l c z c l N V M k x Y Y X V o N 1 J n b V p 2 T m 1 K d k 0 3 R C s 5 b n p Q b n p 2 R H d w e D l H V V p S e D A r Q V h z N n h O V 2 F 6 W X N R S 0 E z W C s 5 b T d J M 3 l y a n c r d 3 R Z K z Y x N F B H T V V O U m d s L z Q 1 O D F u N X N i Z E I 5 e V h u S k x O M j Z s T l N p V k 5 K V 3 A v b D l E N 0 k y W l R I U U 9 V R E Z 3 U W 9 T Y 3 h K S n p B a 2 V i U m 5 z S F V S c j B J N V p u M k h y N T d m U 2 N M S U J s O T F G M 0 x J N D R y S k N D d 0 R v a k R x c U R s Z m h 0 R G w 5 e n p N e U t a S 3 R Y O W l L M X F D Z D R H d 3 h G c F V u b E o r Y W V j Y U 5 o M D h l K 1 F I d X N h c D R D Q 0 d F V 1 B E V X F I a S s r T S 9 S c U 9 R T m 9 4 Q W k w R z N Q Z T l l c G Y y N l d P c 0 0 r K 1 l z b k 1 X W W J 5 Y j A x Z D N Z Z V V Q a F V 2 R j N C W U 0 w Z 2 p 6 N z h L Q W F E Q V k x b T l n c m 1 Q V k 1 H e j V i Q n d R Z G 0 v c k V l Z i 9 4 e E h 2 e n B n N U 0 r e i t Q e D R M U T c v Y k l I U m 5 P N z N Y a G N I b H h P R n g 2 M y 8 v e n F T b m F I b 2 x k U W E y Y j I 5 Z F k r Y k V j W E 5 u R n J 4 N m x 5 d T l 5 b z F O T 1 h z Z k t i e D M v R E g v L 3 h I e E 1 m S D A 5 Q 1 F n S m E 3 Z U l K U 3 R 5 U T c 3 e l V x Q 1 N B S U l R U W k 1 d 2 J q d 1 F R a E J E e n d s U F B Q a 1 Y 0 Z H J n R U V P W k k z c T Q 4 d 3 J Q R G V l W T N 6 M k N 4 V 0 h D N V h I T T l w S G x G c F Z L T k d V Q U F V S 3 Z W Y U x R Y W R H R T Y 5 T 0 Y 2 d j M 4 N m 8 3 Y 3 c 0 V X d I R U l B W k R T Q U F x R F h x T 1 Z u e X N o R E p 1 e T h o a E J C Q 0 N D R 2 0 2 U H o 1 O C 9 T N m U 4 b T V O W G l s Z U R F N z h u Y m x N Y 0 F B c D A r Z n h t Y X p l V n N Q Q 2 l G b W h B U V J o Q k J D Q 0 N H R W 1 L S 1 R K U 2 V K e T V V Q 2 J m T k J Z a 0 V p R n l v d T B O L 2 Z 2 e U N 6 R W R K e j B 1 Z D Z D R 0 t V N U 1 4 a 2 d F V 1 o z U 0 J C Q k N H R U V F S U l J Y W F v d W F t W j J I U X B v R G d m e E t i S D B 0 W F Z 4 Y 0 R B Q U U 2 b k 0 2 U 0 N n V G N T K z V B Z G M 3 T j V y b 2 N o Z 0 4 3 R 1 h 1 e k Q 5 c m t l e H B 5 U k l J S V F R Z 2 d o a E J C V H B E Z n F w U X Z E U E d I S 0 1 L R X o 2 S E E 0 S E 5 q d D l n V V h S R W h M V G N Q Y 0 p F R 0 U r Y 0 R j W k N i T 0 Z J Z E t w V U t q M F N 5 N m J B U U p J Z 2 d o a E J C Q 0 N E R k Z q Z F d O Y 3 o w R U 1 V c j d w W F p j T G h k M n U z M 0 I x V V h Z d k d F e l B X V T l j e j B N Q V h S Z T Z D U m 5 X U T V x d F J x d F Z p d E J C Q 0 d F R U V J S U l j V G l O V 2 d l e E R a a 3 U 2 N X J 1 S n d 1 S E Z a S H d I Y U h 6 W U h W W X I y d W E w L 0 U 0 L 0 V z e U 9 V T X E x Y X R J b F l i U z l Y Y l Z Y T T l s R V d 0 L 0 V B N U J x Z U I 5 U F I w R k V W Q n A 5 T 2 h W a S t 1 Y W Z Y a W V y W k N D Q 0 d F R U V M T U k 4 M m x 6 V l M v V n o z b S 9 0 Y X l W a j U 0 L 2 d O N k d z Y S 9 B e j F r S H V M Y 0 s r Y 1 k 3 a C t l M U 9 P N 2 5 J R U Z D S S 8 4 N U F n M T c 5 V k 0 2 a n J Y c W o 5 U n o 0 S H Z I U W p Z W G 5 l c 2 p u M S 9 z M j l S c n l l L 0 h n L 3 Z m W m l C b W d F c T M 2 N m M 2 N k V z U 3 V W d m x k T m Y z Y z l O M j I 1 Q 1 V S U W l J a U x R Y X N k d W 4 3 b F F L W E 0 5 Q U N H R U V F S U l J U m F y K 2 h Q M U t I c U Z u S n N E V z B U M l h P c m h 5 R S t Q b 0 Z L c j Z H b m 9 Z Z G Z Y Z H F G U k 5 F R 3 Z V M z Z 3 b k x w a m R S V G N V Z U R i M W x 6 Y W p N d m h 3 d T E w W X g r M j R 4 a D J Z Q j J 3 T X R 3 M 3 p Q R G x Z U 3 p k R m 1 3 V 0 c v Z C 8 v M z R N R V l a e H g 3 b n Z H L 3 V 3 V 1 F L e k U x Y m V 2 W k t D M 1 F W Q n p n a X U 3 b G d k e W Z u S j Z N S j B J W j h 6 R l F z d E N 3 R z h Y U U F V U m V I U m h 4 L 2 x t V j g v d z R t N k V 5 U V V K Q k N i S G 9 z c H d 6 V F h 3 M X V 3 Z W h 0 N 0 1 U Z V o 2 Y m p R U V p n c m p G M W J k N k h S Y U F n U E R 5 Y 2 1 K Z 1 p G V V J i Z G N n W U p J Z 2 d o a E J C Q 0 N E R k h 1 d X U 2 V 1 h Q L 2 1 z R H Q 5 Z D I 4 O D U v d m t K U 2 J 4 S W E 5 R z l q L 0 w v d D U v K 2 Z 2 c y 8 y U j d R R 0 J C T n V R a m R x a n R S U i t w Q k N k O G V y a y 9 P U 3 Z U d U o y d T l H S D Y x S D B D a z Z i R T B 1 M 2 h h e E 5 X U 1 F z V H l C d F R S c U d T Q U 1 l O T h R V G J x Z k 5 T W E o r T W l t c l V u e m J T b D R v d 2 U w S 3 Z l N k F 1 Z G 1 N d W N s T V l r N G l U Z W V h Z 2 g 1 a m p E R V N s e V V 0 T T h l a V Z x d l I 2 L 1 U 4 K 0 1 D R G 5 E c D F p b 3 N s R j Z u Z V g 0 M 0 9 x S 0 8 5 b 1 g y d W g 3 Z m d K R 2 N s W X g r e U V 4 O F h U O E h T Q X Q 4 U 2 h y Q 3 d N R X d t R T N x O W Z 0 R X R a U U F K S W d n a G h C Q k N p S V Z x S H Q r T W Z 2 M m Z Y M m V n W X d D W D A 4 W E p a M D l 5 N n Y r Z E F t R D l w O W V q V X F z N D g 5 d 1 p Z d E 5 q M m Y 3 S W R y U U d M Z H N m M m M 0 N y 8 v V U 9 o M z U 0 a U s x Z j J F c E V Y S V R 2 V 3 V Y N 3 k 5 R 0 g 2 O G 5 i b F l m V l l x W D J h Q z I 1 d C t Z Q 3 N P Y i t O Y j R z a D B 0 b k x 2 S C t M O T V u O D J j M m 8 5 S D Z C e U l H d W d Z W U 1 n O E I 0 T E E 2 c 0 h S Y j Z L a n F R S z F S a z d B O E F R Q l R w b 2 5 z N G 1 6 Z k 9 h V X Z s d 1 k 4 c j k 2 b V h s d 0 9 G N V p 1 Q 3 k 2 S G k 2 N j Z M d S s 1 R 1 N h c U R u d l g 4 b G N l c X F U e V V Q Q j A v S X o x R 1 J R L 1 V q e j V M K 2 d p Y 2 l X T m Z 0 d T J i U l F X R m 1 L e F d I Q T Z u Y m p k N 2 d X W m d U R W Z x R l F x M U d x M T c y c 2 Z I U j J O d 1 d C Q V V S Y m 5 k S H B 4 U G 1 z a G h C Q k N D T E d n c F V S Q X E y V 3 V S e k c y b T c 5 O E 0 z W E g 2 N 2 g w N W h J M 2 Y v b G 1 B S V o 2 a H l o N 3 M 0 e k 9 x a z d D W X N J b z J G M U F k M z I z N z V 6 Y 0 h i b F V I N j d t O V g 5 N m 5 i e m I 4 b G l 4 Y X d X M k F S c 1 Z C e X U 4 R 1 F w Y U R S O D g v d 0 V 0 R j F y S T N a R W I 4 S m d x a l R m b D J 1 b H d C Z 1 F S N m 8 v W C t 5 Y j J E c X V E d 2 Q 1 Q k d z O D B v b y 9 R c y t m Y m U w S i t Y a W V l U G 9 H b H k 0 T E g 3 Y 0 h 0 Y 2 5 Q N G l j T U F G R D l X V E 4 y e E 9 0 W j l Z a D F a V z d L Q 2 5 u d m t K M G R R S z R 2 d n J 1 N V V L S X F D M F d o R X A 5 T V J F e E 9 E M 1 c 3 S D R Y R G d j c m t r a 0 R E T n J y U n g x R 3 E x N k h R N n R G b 3 R p c U l z e W d 5 R U t 5 U 0 l J S V F R U W d n a E Z w e n N H S 2 k 1 U E 5 l a k d G d E V m Q V I 5 c l g y a 0 Z x V n k 2 d G x U R k 4 x W G h H M 1 F S b T l E T D F 2 K 2 F B d E 5 K V T J j K z k y N W d Q T 0 t I e X V t O W N O V 2 F 0 L z N a a H V j Z m V r c 2 h p Z 0 R U c X V U e W t P V j F C N n R w Z m l 4 W X J U N n d H S n Z W N 2 E 1 N 0 M 0 d y t 1 O H I y b E 5 F M F o 0 a X J B T l d Y d j c 2 e T Z 5 N l p 4 V 0 Z k e F p P K 2 5 u Z D l m Z D N B V k R 5 W W d s d F p X M 2 M v Y z I 3 Q V R q O D V H R 0 1 K a U 0 1 d C t a Z 0 g 3 T F Q x O X B I Y 2 w 2 e T M 3 a 2 V q e W N n d U N I R 2 R x V z l v S 0 l v R 0 F 3 R 1 B C N l B C Q k J t a U V x b E N 2 a T N t R W t R U V F n a G h C Q k N M R G g 3 c 3 V F d j M 0 R 1 R i Y k I 1 e V Z 5 U E p w R G I 3 Y W E 5 d k o y Y i 8 v a G 1 t a j V v d 3 V W d 2 t i V X h D M U 9 H Q 1 k x T 1 E 5 S 0 t K T i t 4 N G J I a G Z 1 Z G F 1 a T F z M z d B Z F E 2 U 0 I y T F J Z W E E 0 W H p l Z W J h V D d i V E d w U k t 1 b H I w b 0 0 r c G 1 M d 3 Z 2 V V A x b n J 4 a X B i e k x k T X l F Z T J v N k F D O H o 5 T n B k Z E x Y M X N l R 3 Z S d l F L Q n F x R G x k U m V h a V N q L z d y U i 8 w S 0 x M b 2 N y a k V M U j R y Z 1 p F S X I 1 b 0 l F R V d i U X N v a E V v c l h l T U c r c C t S T H U r Y n d 3 V H d D Z 1 J r V 3 N M c H d l K y t 6 b V A w W n J q W V J w d k M r a W 5 k Y S t l Z n V 6 b 2 x H c D B h c T h M K z V X O T l o d l F J T F J x U l Y w Y W d X T G M v c D d R N i t O e m F L O H I y W F N Z M W 9 W b l l G Z W 8 r R D B 1 R G x u Y n B q V 0 1 l b l V D Z z Y z Y z U 1 K 0 o 2 Y 3 V 3 e G h Q b k 4 2 N 0 R y Z D k r R E p 0 M X F 1 M y t j S T F l a U s w Q m p x c 2 Z Y T T F Q Q 0 d F O E Z t V E N E c 3 o 0 T H N u N E F j N 1 l I b k 1 Y S S 9 J W D N 0 N X U 3 Z m V R S G F D M y 9 h V z h 5 M m N m Z W 1 z M z d Z S C 9 2 T U J M a m R m e G 1 s M 2 t y d 2 l t W n I z Y X N p L 0 k 1 L 0 V u R V N L O W h R Q l V Q V n V G U j B W S F d 6 W X U 4 S H Y z S k x u U 3 p q N 2 9 2 Z D Z W N E l E Y j M 3 b l R i K 0 o 1 K 2 J Q Y m l a e l F 5 W U F O V W U 5 c l I w N 0 t q b 1 k 3 Q m x r d z k 0 T m s w N 2 J I d W d j d 0 5 4 c 1 J 0 R X J 2 U E h 0 T j l q e D F S M 2 M v Y T I 3 M G V x M X V C d 3 V x d C t y S n Z 2 b T d J Q U 9 E V z Z u V z V Z e k N I R U R r Q 0 R D R E 5 x Y l d j d 0 c w e k x 2 e C s v L 3 g 2 U W 5 P R G V p S 0 c w W U Q y W j Z p K 0 V N d V d 6 O H F 2 N j l P U j d S e E d K M T R S V E Z a T E l 1 Z G l s c l R V d H h l Z H c 4 Z n V y b j J H Y n g r L 1 d s N V R z c F R z Z 0 Q 0 U E 1 u Z n N 4 b H g 5 Q 3 N Q Z l p r M 0 p X e W x p O H M y d 0 h B b D A 3 K 2 R G T E J s d U t F U F A 0 a 2 R 6 Z m x m Y z M 4 d X V F b z V m M H Q w e k t t N V J G S i 9 N U E t U K 0 Q w d U t u c W I r V W Z Q M 3 d S d T l z W j B y b C 9 1 d U p P R X Z S U k R M b H N Q S F R z U D Z k b F B G Y z h t R l h N V F F s N X Z O O V Z 5 V H V k W m R S W k 9 x Z j E r b l B s M 3 J U M T N K Y T B D b 0 F Y R 2 s v d 2 0 w d E h B V k F C W D h 1 L 2 g 1 W F I 2 Y n p j Z k l x W E d r L 2 k 4 Q V Q y S G h k Q 2 l O b j A 1 V F Z R W T R i S E R z Q 2 Z y S V g x e V p B U k 9 k Z W o 4 b W 8 2 M j B S M G F q V G R k Z D I 0 b k M 3 N l d 2 d l F H c n p M R F p Z W E w 2 Z n d J N F V N O X c z e j F 2 Z m Z B c n p C Q l d 1 L 2 x l U V Z 5 U U h Y c 3 Z S W U t I M j V s S T B Q Y m N R W T Q 3 O U 9 Z Z G 0 y W l N R W G V N O X g y c H d j Z i t v N G V i Z m x Z Y 3 E 4 M m h M d 3 l z Z m R k Z D M w d C 9 V V H Z T U 2 F z S m d 3 b W t 1 Y k d l N G J a d n N q M i 9 G N F B D R l A 4 R 3 V Q M W F J M W F E R k V H U W c z a F h Q d z N 3 N n k 4 O D k z b 3 R W c n F U b F N n O X Z w W n Z u M j V a e j U 3 U m 5 X Z k d 3 T m l 0 W T d K W E U 1 W G J L Y 1 F Z Z 2 J n Q V F S Y m h E M 3 A y M 2 t n Y 3 h 0 Y y 9 M W W J v O D c 1 Q W 1 X V W F O b j k 1 T F Z B R n g y R E 0 z T E l F S 2 N Q c E w 4 c U Z R S 2 8 5 T l l H W k 5 C V 2 x o Z 1 g 5 M T d V d G Z 4 V X R Q S k 9 S a m R 3 b F d j a 0 l j Y U Z Z W F I 2 Z l E 3 a H F m d H V w d m l 2 R l d p R l p V Y U Q 0 U W N R S m h K T 3 J Y Q 2 J V b X J D R m Y w M 0 p 1 N m 5 q N 0 g w S m h C Q k o x Y V F j M z F w e U U 2 U F M 2 Y 2 5 0 R G J i R T J W d 3 g w O E 1 M Q W x Q c G Q x c 1 V z Q i t G V E d O b T V K T E 9 T b j F R Y 2 9 2 W H h w e H N j a 2 h C Q m p p V F h B e j N i R E x 5 L 0 F q O D V P Z l B 4 a 3 F W V 3 d i S X J u T 2 0 x T 3 p J M W 0 z d j J 2 Z D N G W U h W e j Q v U V V V d l V M K 0 h m b T Q 3 Q z V z R m h 1 T 2 9 Z b H Z h R G l z R G 8 3 K z d D a E x D c G F R d E N L S m 5 r c z l E U F V P a 2 I 3 V 3 U 2 U W h K a T N H d D d 6 Q j Q v R n c 2 d G x U U k 1 S S E J G M 3 l V U H B L S 1 Z t Y n N 1 a H A 2 Q 0 V x T 1 l x Q z N R V 2 N m L 1 U 4 S H J j S H g 3 R E R y M z N r b U 9 P e E 9 h a D V y N G J V M W F t W U c 4 M F V Q M W J N b 1 I 4 Z W 9 1 R k V B L 2 w z N U Z Q M l p o b j V 0 K 2 N U Y m d x b j h V d 2 p 4 b G d q Q l h j V U F P Q j J 1 S 2 N s a U 5 B O U R L K 1 h 3 Y W t C b z B V U j V 3 Q U F J Q U J K U k V G V X N M Z 2 d o Q T Z X U W 9 o S m t D R E N E V U p S Y X p D b 0 F 3 d m t 6 S W F a U 0 s y Z m l l Z m l n W U R z Q V l O R 3 k v S 0 l K T E l q a 3 N t S l h F S m V W Q X B 4 K 3 Z G d l F R d z R o M G s w U k F Q Z U x B V 1 R M b U x j N D h j e j Z M V F J i c D N l c W s 1 Z n o 3 K 1 B s V E Z w a 3 o 3 d l Y z W H Z j Y k R q d 3 J q S G Z D e D l F e H J W M k h j W l Z r U m U 3 U T E 5 Z C t w N m h s M j J N W T g 5 M V Z Q T H B V R n Z X N m R J e F V C U l R B W U F a W D N O d E F 6 M 1 R t Y m 8 0 N 2 9 T U k F C N H A 3 T n M y c T U 3 U F h Z b X J T U m M w U V B R Y T d m d y s 1 W V B 4 a n o y e H h 1 L 1 J O e D E v S X h k c 2 E v N U 5 F L 1 h 2 M 3 Z k M T V t S T N Y W D F k M H c 5 S 2 h Y M m V I Y 1 Y z N 3 U 0 a j h k e m J p Z G F h e V R a R U 0 y M 1 Z u M l N O O X R L Z W F i d W 5 V V 1 J p U 1 d F b U o r M G F u a D h O V H l V R D l W b X F M M E 1 R O U 1 V Y j F Z Q n g 5 N m U y c m 5 i d j d q Z D k v R y t i K 3 h q N D B N Y l N T b E 1 v Z n l 0 Y 2 p x c k 9 o b n N H Y 1 R s b k R p a n E r c W R L b m 9 i Z S t s d D d L V 3 h w Q k Z G c D N n R E I y c 0 R n d 1 F x b F l x d z J E Q m Z L O G Z S N m 8 3 W D B W b l R 5 Y 2 F I T m 5 M c 2 w 4 Y 0 F p R j R T e l U y U D N Z U n R 5 S W J I N H d r c G l I Q n g v M F g w R V h v U 2 N 4 S X h O N X B S d E F v N 3 Z y b 0 R S Y T l R O X J y M 2 R U c n Y 5 a n d V b l R k Z 1 V 2 W k d H Y 3 V M b D Z N M z Z y M D F F Y V l o a U t C V l E x S T Q 1 R 3 R o M k R P e m 5 U N D d C c U Z 6 Z m l h U U N q R m p K S W l B Z D R J V H B U V k 9 l R n l Q Y m N E M 1 J u a F A 2 Z 2 F V Q 2 R h S E p Z Z G R Y W H k z S j I w R H p n b F N l e T l j Y n F S N m 9 I M 0 N j Z n p s M l d l N W J C O E V J R E 0 4 Z 1 h 0 V D E v U H o y c m V 4 d V F M Z n B N Z n B J L 2 5 l b W 9 j Q T J O O V d 5 Z 3 V O e H d P T 1 V h d l V Q S j V 6 T z J x V m 1 w O V d I O E E 1 Y 3 F m e G M 4 d H U 0 Y W F F L 0 F u S E 1 4 W F B i Z j g v M D M 1 T m g 4 Z k Z B M G Q v N l B 2 O F V 4 b m J l Q 0 J 6 N j R S M 2 V m c 2 N R M X p z Y S t G a V h 4 T m x m V T N V a j B 4 O E F Y W X Z X Y z J u T X F h Z U F Y S 2 1 0 N D d 2 b F A x d X l 1 Y 0 h F N j d v a U Z U Q 0 p u M m V U a l B 4 c i 9 1 b k 0 3 Z j d h a D V N N V A 2 M G p l U H U 3 N 0 V O K 0 l J S X U 1 S l g r W U l U Q j l v R G U w c F B W W U k r a X F 4 d z c x c F N 1 O X Z K c 2 E 3 Z 1 B h Z G 5 r d 3 E 0 T j N X O T c v U G 5 H d D Z m R j l r U j A y W D B j N 2 s y N E h T a X A 1 c U w v Y z M 4 U 2 M 1 d V g z R G 5 6 a V d y U 1 R K R T g w O G Z 2 a m l y N H h S Q 2 l H d E Y 2 b U J k a 3 Z m Z m R E b z J 2 W m N E S U d O R E J 1 c y t z W T V C O H l E N y 9 t Y m Y r T W V 1 e X l B O E x w e U k r Q W d p R W l J d 1 J C a k d Q V D R t S l l i T E x Z R T N P U H B h K z h p N U p Z Z W 9 w S 2 p B Z l M z Z V d q Z V J D V 1 B m a U d u O X N C V k R s S U d H R X c w V T N 1 W G Y x V U Z y M E 5 K W j N V b l p t M l d z d m 0 4 M T l r R T d 3 N W V I a V Y 4 V 2 o 4 d m h v d U t 0 Q 2 x i Z n R 4 c W 5 Q Y k Q x N U Z S R T Y y R j N L a n l j Q U 5 v W n Z n Z j N U Q m s 4 T 3 o v d V l R Z 3 h h e V N J Q U 5 5 W n N z Y T N q b j g 4 L z N y e E Z V N z J l S X Z O N 0 0 z Y V B x b T c 2 W H N 6 d D A 5 N H p O U D E 3 N F l V U k x o c 0 g 2 V E h i a U V u T X B t L 3 l M O E h v M G J Q M S 9 M d T R k c 2 Z 2 a F N 3 b G 4 3 M G 0 z e X J 5 e D Z 3 a G w x U n F m b G E z a j I r T k 9 T d j V O N 0 p O O D g v a n h z U E 5 0 Z U 5 Q Z k d K V V B R Q k F R U 1 h 4 M D N q V U R l V i 9 X M V U 5 c m R R M G Q 4 N j d a a 0 N z M m 1 p T E J F V n F r a 2 x 5 c G Y z d G F C V m o v M 2 l i Z E p G a 0 R T U 3 B W R T k w R D V 1 W U 9 5 e T N m d X p x R W J G W F N s c m Z k d H Z U e T d p M X N U U V d r W j k y T m Z J N z V w T 2 p i b C 8 4 N m d z a E 5 P O X R R e T U 3 Q 0 Z k Z H l a d G k x O U J T b G d z Q U E y R F h i d z l R Z m J I Y U d k N j Z 5 Y j F X S E g 2 Q 0 p h R 0 o w N 3 F u T 3 R s R 3 h W R V V J S m t y Z l E 3 a H Z t W G k 2 O X d i K 3 A 2 U H J 2 M E Z o e H V K L z l U Z T J n M m h 5 a U V F R G V F M 3 N a Z U x O M F d C b n N I c 1 E v W k t Y M m x s Q T k r K 3 d G T E N w Z l F Y Z G R O e V l z b E 9 H M F R 2 e G V M V E l 3 a 0 1 0 R i 9 j d T k y d T h l O C 9 X N 0 t O R k h 6 W G 8 z d j g 1 c W p O V V F t U n B L N 0 l 4 Z D l o R D d v T 1 o z V m 5 T a D Z o Z W p V N k R I S D B Y Q z Z n Y U h l S V F y d U x H R F p 0 b V h V S G Z O L 1 R h c z d Y b 2 Z M N G F M a 3 h S S k t Y a X d C U U t Q V m 9 O R n F x R H h V e V l x Z E s 3 e V p D R H F w a V N E R W Z D Z E J o Q n R Z N D J B U D F R U H R y S T d K W k h s R U V 0 O W Y r e k Q v L 0 9 G T E 5 B M z F o S F I r d U V i U D F 3 d n U 4 N l d a M j k x T z N t Z z l P e X V k Q V N h Y n p w N m d q M E t u O X Y 2 N F h u W U 1 N U m l r d 3 Y 5 W W E 3 V U J 6 b D I r e F A 5 Z W V w K z Z n W T R w R j N 2 c m N 3 e l J P b X l l O E x o W V h R V E p o c k Z m W k t m V D l 5 L 3 U 4 d 1 c y Z 3 Z s c T d r Z l l r U l I 2 a i t k d l h u a C s z U D M z c H E 3 M 0 Z W Y j g z c 1 Z Y U W l x c 3 V E V S t s d 1 Q 5 M W J z Y U s 2 T 0 R 0 N T B L S n R q M 2 V i U m R 5 Y X Q 4 S H g 5 b 0 9 4 L 3 l k V 2 Z T S n p L M i t E N S t x d T R k d j k r b U t H M F l H c F V h O D B n b T B i V W 1 t N 1 Z 5 U z J J Q m Y 3 Y m l y c W t N Y z h w R 1 p 5 S W 8 2 c k Z m U W 4 3 Z j h n R V Y v Y T F F S 2 d h Y X A z S D V p a E J D T E J U S G 5 6 c k 9 j T j h 3 a 1 l t U n V G M X V Z d E 5 q U 2 M 1 U F p y Q m 5 F R V d 2 W U l 3 M T R o Z 2 V 0 W V J N b z B h d E N a N E Z P M 1 I 1 a U o 3 N k h y c n J 1 K 2 1 w N z Z I M 1 V p K z N m L z E y d j J P d X R K U m N V c k N F O D Y r Z X A 2 Z W h o N 2 l z T 0 9 w U D F C T 1 R H c 1 B H d m N F e k R E M G V E d z B u R z B q T V N S e T N T N E 5 0 d 0 l Z e D F r a k 9 6 V G x C O T Y r N l p 4 W H A 2 O U t K a U l 0 Q U Y 2 N U R a O V N o V V R R N H J B N 0 s z a W p E Y W Z l K 3 Z p Z z Z t W j R J T W Q v S m I r a z E z d T I 4 U 0 t l M T M v Z D V U d F F T M X N S a 0 J o e j N S O G Q v U E 9 F Z D N y O H E y T 0 8 3 d y 8 5 S E o z N G N k T G 5 C Y U p P Z D N O c m N E c j c 5 N F V 0 O E x l O W V 0 c 2 J u a 0 t D U D R s L 1 h Q T W o z T H I 3 S y t R b U t t U 1 V i b 3 Z t N 2 x S O G 5 k Y V N v N E l C e m 1 P K 1 d 2 V X h G Z i t 1 a 3 h q Q l Z Y e m 5 6 U D V N N i 9 u d H J I a U k z M H R 2 a y t Z W E c 0 N 3 p l T 3 J u c V N N M k Q z V l J l N T N N c j Z h M 2 5 5 Y W 8 z S m p 6 d X J w U z F Q T E o 4 M T N V O T F r S 2 h S c 1 d u c z Y 1 b T R W V D B 0 O U k v U n V l S j V S R k p 2 b m 9 W W j g w T k 9 O e E 9 h c 2 J K e k 1 t T l h P S m J 5 d E E 0 M U Q z a H o v e H M y Q n F m N n h 2 V D Z k N 2 F n R E Y 5 S n V 0 b W J r M H E 1 R m h Y S m E r M m 5 L S F c w a k d y N C 9 1 a n B i Z V F I e j M 1 Z W h x a n h l a X V M d j N h R 3 A v R H N v a U p N e U U r T m F v b 2 J Q V k F H N y t R e k F R a G h H R D M z K 3 o y V F p q M 2 Z X T W Z H Z X N 6 Z k R V U l R C a 2 0 4 b m J s T V d n Z T V N S W Z 2 Q m x 0 c S s 1 W k Z m U T Z w N T g 3 V G Z X N z F h a l V L a 3 d a S m h K e k U 4 b m Z u V T l r V W l R T 2 0 0 U E J u a 0 Z L W H k y b D d s Z 2 Q 5 a 0 U 3 R H p 6 N U F C S H h F W l F m S 0 t m N D B X S U d l d 2 J K V 0 p j e D V q a n J U O W J U M z l I U H V n Z l d C Z X h U c V Z Y W W g r e T Q z V z c 2 V 3 Z 0 W X R u M 3 N N c F B o c G 5 E Q 1 R l R U I y N 1 V H T F d 2 d V g w U F B K Z T l O T U g x a z h H d 0 l J Y 1 Q 4 S V V H R W F 4 e n F L U E 4 3 N D M 5 d j Z 2 c W d R W V J R M n Y r N V B W Z n Z R Z H B j a m h r c E x P Y j B 1 U G 0 z O G x m N X k v e D c y U n F m a T l Q d G 5 q Q l l B Z D d K e n B V Q V F 2 T l F E O T h w K 3 g z d G s r a n R 2 a T A r b D g 4 c 3 Z U b G c r K 2 p s R T F I Y U 1 I N n k 4 V X N C e D d 6 V G N a S G Z O c z d F Q 3 N M N T c 0 d k x k b k R i a 3 F L Q T d h U H J F U H g w M H l N Q n V T Q l A x U j d t U V B 2 c z N H b m Z t Y l N T T H k 3 Z k V Y U 2 Z N b X F j V D I 3 N E F t U G x T a j U y N n V k W W 5 G W n V Y M U x r M S 8 z a V R H L 3 R t R j B 2 L 2 5 Q O T V 3 R n Z w a 2 t v N i t m d k d P a 0 N B d k N I R m 0 5 Y T V G M H B h M W s 3 R X J n T F J m U k l M U l M 5 V 3 N 2 Z k Z u N H M 1 U E 1 B b n F o N G p j R l J o U 1 h W c U h n d 3 k 3 c 3 N 5 d W x 4 O F Q r M W g v M k 9 U d 2 1 M W l d m e V N 0 U 2 9 1 R G t 4 b j h x Q j F s a 1 B J c V F h N D N 6 Q n V P a 1 F y V F g 2 d m 9 h a H N z N k R K U 2 R D Q 0 R F Z l R I V E g z V H B n c G I r O U g 1 V m F o V n F q c H E r O U Q v d W d I Y 2 V 3 Q T B 1 W E J j W G d Q V C s 3 T 0 p 1 M D F X b k V M N D l I c T c r N j F M Y T F y Q l c z M D g z R i 9 S Y 3 h S Q n J J M n B K R m R u R T J L c F d L b 2 o x R k h Q d W Z Z e H o 5 N z Z N T W 1 Z Z U l U Z 2 1 l U V h t N T V U S m 5 u a n R E W E Z Z Y 0 t Z V X B B Z n R q M G 1 L b 2 Z M d V N o c E 1 O V 0 F l c 3 B L N U t E Z W 0 1 V 3 d l c 1 Z C N n F S Q i t o U j l F c n V P d 3 V h b z d X b 0 5 G c W l N d U 1 D K 2 t h Q X M 2 Z l A 4 L 3 B r d E 0 w T l R X a E M 5 Z l J X T l U 0 M T B O Y W N E S n l N c k F O M l V o U F M y Z l Q r a z J z W E x r U 2 x V c U Z T b l g 5 b m J W d V p C S k V t Q W J m V y 9 N U U d w V 2 F l a 3 N u U D Z y Z V A r S H h X K 0 p 5 Z k N u U H o 5 U z l 5 N F c r e W Y z Q 3 E x W H F n T F g r U D Z 4 N G p i N 2 x R L 3 l o c F l T M l l i T n Y v K 2 p x N m F o V X Z 1 M z d t c z h R b 3 d z b k l 6 e U J m e S 8 v U F V O T 1 c y Q U J 3 b k Y r T j R 5 S 2 5 t U k R 6 T m d I N E o x V U J U c 2 1 T a n Y 1 b 2 9 B T G h W Y X R U R m h M U X g 5 a 3 Z 6 S k 9 u W U x w c G x W c k 1 H b 2 1 2 Z 3 R n M U l 4 Z G 9 W b U Z p b k J G e j Z l d n F R V 3 l M W D V G M E N C Q 3 N p R 2 F O S 1 A z V G N N S E l k U U Z D T l B v S 0 U 1 W U F Y a X p h T j d 0 d k F q Q T B 2 Q k V O c G d t M z J 4 T G 8 x S l A r a n l 0 V 2 d P a m t v Z n V U R m 5 q Q z V q c 2 F 6 N F R V R 3 Z q d 2 F 4 a T M r O V k v V 0 F u Y j d h Z W 0 v U T R o U k J D T E h 4 W G d n Y W 4 v d D h w a H Z 1 R 1 d m M 1 I x Y W p W Y X R y T D J 5 b D V 2 Z 1 N Q e D B O Y 1 Z o e E x D c n h C N G R q M D J L R F h T Y z V M W n V u V 3 B h U V d w W k s y T 3 M x d k t V T F d w a X d H T 2 d l b 0 9 G a E J Z a z R p a V R u Q n M 4 b 0 d l d 2 Z S R 3 J R V V B 4 c T h k d G p X e j I r b D R X U U R M c n V M d U d W e H h H V 0 Z G Z 0 R R R 1 h W V U h h N 0 N h W F B p R 2 J u c E Z w a 1 V 5 Z F l 2 Y k V W c m 1 K d H V a R G V h c D U 5 O W 1 s N V h M N l l W S n R i Z X R w Y l l 0 T 0 E v Q i t M N m 1 a d k 5 t S n Z N N 0 Q r O W 5 6 T m 5 6 L 0 R 3 M 2 9 k U k Z H W G M 1 V D B M b l F R U n B r R j J a R E p x V k F F V j J J O T J W V k E v M G h 0 K 2 R B R z Z h S j J S N V J I Z T B z Q V I y d k V y N k F i e j M 1 c 2 V I W F B m b l V 2 V 2 p M b n Z 2 d F F O M 0 p l N k l X R D d z M X U v T X V r e G l L b X B I R 2 o x M V h Z W T d a Y W t B d D h F O C 8 y d X l v Q 2 Z w Z V l R N j F 4 T X Q 3 O C s 5 e H V H U j k w N X Z p V 3 h n S S t s Y n d L O D l S T 3 V G R T h F M k J L Z j Q x Z E E 5 T E h z M j R n W n V V d m R Q T n h M V 3 B p S l p S R 0 o 1 R W V s V X Q 3 Z j R 2 Y z R v N 0 1 L U X V t d 2 N G d n l L b C t 3 N V V S M z l a e D N Q N G p X R 2 4 z R l d Y d H N B N 3 p Z Z U 1 K d m Y w N 2 t F c m J G Z T R N Z U h 1 Q m 4 x U W R u c G Z i S W V K N n N l b 1 B q W F Z X V F B x O H d K c D I v R z h u Y U 9 I L z V F d j l T O X N x a 3 p u Z D U z S k 4 r V E N H R V d P a n U r K z U 5 d m 8 v e m R 1 V U Z Q V 2 J G a m h X c z J M R U N q O G N U M G w x U X R V Y k 4 x c z l 0 S F h Q L 3 F u d F d q Y m x F N H M 1 d j N P b j c r T z V 2 M 1 k w d U x Q a U 5 n N 0 N v T V B K d k Q 5 N 0 p L N 3 M 0 b S t 6 a T d L R D c x Q m 8 x b j N 6 a W t 3 Q z R Y V z V V Y X J t e k 9 4 b F A v d U p K a k 5 s R 0 5 0 d 2 E r T D V l V E w v W X R G a G k w M k p a d G 5 V W k Z X O V g 4 S 0 9 u Z n N T a k R 6 K 0 t 3 V 0 J B b z F t Y 2 h V Q W x p R E N E c n R 3 Z F h Z Z 0 9 0 W C 9 J M G M 2 S 2 d P M U p Z V E U 4 c 2 U 1 e m d M Y 1 E 0 Z U 9 u Z m g 1 d 3 p F U 3 R M a G V 5 d 3 g x b E h P N 3 c 3 d 0 9 V R m 1 i e U s z N z R p O X E z Q T d w c 3 p K W G 1 v U j Y v b F A z T G p x c 0 Z B V n V H Z X Y w S 0 s r Y m F y N m J K Y j A v S T l i V U h i U m 5 1 N V Z z W F h 1 Q 2 5 H e D l C V W F s N U l H T X I v e m h x d V V L W V J z Z H R J d 1 V T T z I x O W 5 E W F h q e n N t b l Z y a C 9 y U k 5 2 c z l I R j l U O F d j M U J m a m 5 C Z X Z 2 d n I z M l l k R 0 1 j U F h Z T G J v K 2 J C S D B V d 3 k 0 N 1 R v K 2 J T T V h B R z I z b i t G W G R 1 K 0 5 l Q S 9 C Y m 5 2 U l k 5 d T J F S z k 3 c 2 p W L 1 V I Z 3 B Z d X Z U N V p i Z j Z F b n N P Z F h 4 S T V j R H M x Q j R a a j h Q d G 1 0 S V N L N H Z q Y X J G T H J W c V p r V 1 Z h U W d n a H h q Y m J r K z J 4 Q W d q V F p h e G l r U 0 s 0 c D U 1 O W l 2 R G w 0 Z V R j R 3 J 5 Q X B a a F p l Y n Z 5 c U t D Q 1 o z N 3 p E Q T g 5 O E J B U k V S R 0 x N c E F n U V l S S n V p a 2 h u O X p J W k w 5 d F Y 1 c m 9 K U m 1 p K 2 V L e T R H d k p S O H N Z S 2 J 3 R z N 2 W G 5 C V k g r N j h k N j d C W m V h V D Q 5 N X Z s Z l B 2 M X p l b X d U V j h V S F N E Q k U 4 Y U 1 O W H d T O D F k S 2 Z y W D h 2 c F B N Q U h z K z V u W j F K S z R Q d W M r T U p P b m t Z W F k v Q k F 6 T E J D T U c 2 S 2 F U Z n o z Y z F B e D J V O T d l U U g 1 W E t 6 M n Z l c H N j M n d M d W R G O W 1 W d E p J M X N W b H N p O C 9 s V 0 x m M 0 x 2 Z 2 5 N N 1 l T c V h p W H V M e l d j b m J D K y 9 P N 2 w 2 d 2 1 W a G R Z b U F t O E F h c n h n b F R w e G p q U 2 Z j c 2 1 h b j M x R X p 4 N E t E V T N V S n l R e D B i V G N 2 N j c 1 b U R J e i 9 X T z V O V n N q Z m U r a 0 x j T 2 0 3 R z V I Y X c z T F V P a l V x T l J x Y 2 d 3 S n B B L z h q c y s 2 T F R 4 c S 9 x S k F 4 V H o y Z W p m N m J C e G x y U U l J W V F R W W 5 x V m 5 p K 2 w x O V h M e G g z Q k 8 y b U k y W k c z S z Q v a m R j Y z V m Z m 8 w M j d a d H c y Q X d M T H F s R F J K R W 1 L U z F z V m x q d H N 3 e j Z T S z R K M 1 g 5 c E s 0 W G J C M T J 3 M k J Y U U J E a D l k Y X p I Q m 0 1 O D k 5 c D d R O D V G Z G 8 1 N m k 2 d D I r T 2 V W Q W V J W i t y Z j V Z W E d F N H p a Y U Z o T W k v V 2 0 w Q X N C e n J a L 1 g v Z F p Q S 0 8 r L z Z O c k p Y e D N 6 V j Y v N H F H a k o 1 U W Q x a j c r d H Z R N U 5 z W m x V e n B T c V B T M 2 w 0 N X h V M E l l T 3 J Y Q 2 8 5 b T N V V F B R V H B U V 3 l M M n A z b X J Q W G J a K z N w a W c 2 N F p P c m Z D e D l N M V R m a j Y z S k J i N F B q N 2 R V K 2 R Y a F B H c 3 V a N 2 l o R H p p O V p H c 2 l F d 0 p P V n R n U m R U V k R J e V V z R m o r W W V V b n h q e j I x d z F I N k h j T W o 3 b i 9 1 Z T M v S j Z U S H Z H S j B J Z F B a T X V 5 O G 1 w b G l W Q 1 N J S U l R U T Z U b W h 0 e T R X T X k 4 N T A z d X p i e U V 1 a n p o V m N v c T R G V k o 0 Y 2 o 1 S U x F a m t 3 d G t M c k Z 5 N U V x M V d L M E V F T V Q 2 N z J 4 b H d k L z F L b 1 R 3 M 2 5 w R F d a b X R V Y W w 4 M W Z y d m J H U k F R Q 0 5 a Z H d l M 3 h N R G p 5 N W o x Y 0 N i M k 9 3 d W h q Z F J x d D c 0 N X Z L R H d l Z k k 5 N W 8 x T 1 A r c H F I W X J M d E 5 x Y 3 F Y T k Z U Y 0 o w d D k y W l N r a U Y 0 d F d h Q V J Q M 1 k r O E F i Z W p y V l U r U D d 2 T X Z X e i 8 5 Z U 9 z W m 5 s O T V N d E 5 i S T M 2 M z h P R H E x N H V 2 N D h L d j Y 5 e W I 4 d W 4 4 a 1 p h M n Z 6 c 0 p r Y V Z S c V g y Y U 4 x Z V V J Y U w v N F F X O D l i a n l v V W J F e n V U R G t J T U t w b n B v e E 0 z W k d x N 0 4 w O G 1 i Y i t N V V V K e X E 2 T 1 I r T S 9 w c 1 F N Y 0 h m b 2 o y c E d 6 R H B J M 2 l q O V N 3 Z G s r a i t J b 1 F R T n h M N 2 t C M X p z M W t L M j g w R H Z Z M j k y S W N Y Y m h l Z z V x W m 0 x d D B X M k d w V H p M N 1 k 5 R m l x R D F R e k 1 E Q k F k S F E w a X F J c 3 l N R F Z X Q 1 N J T U V r L 3 J Y b U x u O W E 4 N W J m d H B a d i t B a l V x S 3 Z 0 Y i t V Y n B j e E 5 l W S 9 l U z F U e W V m V H N B V D F T K 3 p 2 S H V p W X V i Z l M z d m 5 p b F Z u U i 9 0 S T B 2 V z h K R n h D a S t P N T R H a l A 1 e T F p Z l Z N d U N 0 b E x Y Z W x y Q T M 1 K 0 0 r Z i t Q R 3 M x Q 1 c 0 S m J I Q X I y M 2 l G W V h S Y V Z 6 c 2 E 1 N 3 p I S k R 2 b F A w T 3 E 4 d E J t R W J I S T l t N 1 N O Q k g r Z m I 5 M y 9 K W C 9 l N n F y e m N 0 N D Z O c D Q 2 Z l g 3 V 3 M r e l p y W V R J c G l N b j N M Q 2 d D T 2 R G V n d 0 Q 3 V 3 e H N a b 3 N i c H d I a G p w Y W p J V l c r S n p m T X N n a m 5 k W E J R V D g r a H h E W E 9 4 c l p t V j B P a m N u R l B C V T N U d F l R M m l Y Z X R i Y 3 d F O X I z c U x Q U G t T L 2 N 4 a U x 3 O H F B Y 3 h p O V d z c 1 A x M z B P Z z B h T E d 3 O C 9 y W G x y d 3 U 5 b k t I O E x S b 3 Z Y U j V G e n p m S 3 F V R 2 5 W b X B D R E Z x T 0 R u W U 1 1 b X k v W U V x Y l J v M U d w Z 3 h a T F Z L U G l 2 c l F O b U h R U j N K d T Z u b C 9 X S H V M M U N U S k 5 o Q k R p U n B T V 2 1 v Y T V T W U l J O D R H N X l V e W N L U T Z W U 2 9 W R 2 8 x b H d r e n E 5 V V M 4 L 1 o v T 0 V L Y 0 9 F e n F E R D R Y Q m d 0 O X Z S N i 9 V T D d 1 Z H R Q Q k p F R U d J T 1 h T a 2 8 2 T C t 0 a U F l e m l q b l J Y Y 1 V Q S 2 w 2 Y j l V S 1 V 4 N 2 9 x c W V y M z N v V y 9 O T m h O Z 2 l H S 3 Z 5 M z h H Q W 4 2 S 0 R 4 Y z d m e H B j V m 9 w a X N u Z z F a W V B z R G l 0 T k F 4 M j h k N U l N Z E Z C c H p Y b 3 R k M T Q r T j l M e H l p S 3 l m V G J m b W 1 3 Q 3 h Y a k w 1 e j U 0 c k t k d n V V V X R a W U 9 Y N G V U V U 4 y Z G N q V n k v M D V u V 2 R C a m p u U l d z R E k 2 S F l O R 3 k 0 N 0 V R d D Z Z S U h N Q X Z C U H M v V z J s Q W R 2 L 0 t u O F B C b z E z a 3 Y 1 S z A y b X F C O W 9 t d k 5 i M 3 k x K 2 Q 4 S m p S Y m t r c z R N O V c z R F d w Y z Y 3 N G F 1 N U g r R 3 J 1 U j B J N j l q O H F Y K 2 V k V V l W a U J 4 e k R S R 3 V O c V B D M m J E W G J C d 1 B P M l J L Z m c w a 1 g 0 Z n Y 4 b k x s a F N 1 T V V R b 2 o 1 Y n N 2 R 0 x S d z R l W U J s V 3 h k Z W p h T W J U Z W V G V H Z L W D V h T l d x O U Z x d F F 0 d V V 0 Z F l Q Y m 0 y O E d K b X R W O X F 4 K 1 Z 5 W W J m Y m N i d m R p M n B K Z 3 d R U m J o Q S 9 y d D d 2 Y T J r M 0 d Y S D Z D T D V k O U d r Q U R y W m Y 0 S 1 d t a z F O N i 9 P b k l R a 2 d K a S t Y V 3 h F S n V U U 3 J n c j g v O W h s N T d h T V V o c D h P Q W N 6 a m 9 S R 2 N z c z l H R 2 J t b D R B a 3 Z E d l g y W k I 1 e k R 2 c V V t O T Z k d l F n V n N q Y y 9 s N z F m c S t a Z X l W M m E x U U 9 X Q T A 4 c k F T Q k R n c G 9 S O E h z K z V E Y U 5 H V D h O Z 0 Z 4 L z A x d k h 4 a 1 p v R W Y 1 c j d F Z U w x a 2 R 5 Z H V w N 1 h X a 3 A 0 d G V V T T l Z T m Q 0 M T c 3 a n V R a X Z y Q T h z U G p v d z F r M 3 N U V S t s O T g w S E t V a 1 N I Z U d 0 Y k Z a Y k U 5 W U 1 U S y t Z Z j c z M G p I K 3 R 2 R C t r S i 9 U e X V o M F g z S E R M b H M v R n k 0 S G Z 4 R S s z b D N K S T l r N 1 V W U W F Q c H E r a 2 Y x d H B W T n F 4 Y m p C d E p 4 d D h i a 0 F O Q T U x O D l 5 b G 8 1 T y t 4 b n h p d X l a c j Q 3 S j l r T 2 l S W l N V b V h V V F E z N j A 5 Y V Z m Y l R w M 3 N y c U Y x M k R 5 e m d 4 U k N p R G 1 5 Y 3 V W S 3 p w d z l R O V d o S 2 5 K M z V z N z F j Q m F 0 O H J m S 0 N Y T 0 d r W j Z l a n F J b z Z I U z Z S V F d w d T F F T m 1 n Z F I 5 Q X A 2 b z M 3 a W c 4 Z m d j c n B 3 T z k x b 0 R m N X p K W W Z O Z 2 N 2 a H d o Q V I r b E x 3 e W Z K N F B E a W R U a n l l d W M 0 Z m 5 s M F N S S m d H b n p y N n h N a G Q x T k I r Z U 4 1 c U 8 4 K 2 g 5 Z y t C M E 5 z Z F R t W U N Q S n A 3 M U d S N D B H b W w z W H A 1 U 3 R l W n F n a k Z R S E Z D S G p 1 U 0 N z b U 5 2 R n F B T G x v Y k 5 x d E J o S G M 3 T H Z M T H V z T 3 o 5 b m l o K 0 9 o S W 0 4 S U I 1 e k F m W G 0 3 M l Z m a i 8 z c 1 Y 5 L 0 d Y K 1 B V U X F Z U l R G W l B L d G 9 r L 3 l 6 e G R l O G 1 1 M W V N V k 0 v Y m 1 L M V l Y e n h X V T d m U l A z O H Y 0 V 3 Z s U D J P N y s x L z Q x R D N a a j B F U m c x T 2 o 2 W n N Z V z d V O W Z 5 U 3 Z O c F h t M y t B T n M x U V k r b D R Z a z h r c j N M T j V F S G J 6 Y U I z Z T M w Y l Z z Z W t j V G Z y L 3 c 0 a l V Q Z E h H Z z d 6 O U d 1 Q 3 Z v Y 1 E r a l V D b y t O T F A 4 Q i t F M 0 Q w V E V 6 S G N i e X l Z e X J m Y k p m Y X g y N 0 E 4 U 0 E w O H F 4 c m l w d V R z d 2 5 V U i 9 O c l V r R k h P b 0 l u c l V 3 b G 5 D T m 5 p L 2 5 l T W Z y O U x o N W 9 1 S j F u T E 1 R b E F x R m 9 y N j Z k S 1 o x M k l 4 b G 5 L O W p h c G p K M T d i e T J x V W Z 2 Z l p C T W t l N n p N V H B J N m 0 x Z F B q d F h 4 T 1 R 5 W X J J R k 4 v b n Y 1 d G k 4 R k l J S V c 0 V U Q z M z Z J W D c w M U k r b 3 B K S V Z P M W Z N O V h B V 2 5 m S z N 5 d W 1 2 N m 1 m W H R s M G 9 p a 0 p F U k F S Y T d m e X Z N e l J m d l B O Z j c 1 Q 1 l r M G p C N 2 9 L S k R 3 Y U d 6 R U 5 V d l Z 2 R m l w M H J D S X N L d m Q 2 Y X k r b E N v L 2 d 2 N H o z e W t 5 T 2 t y M H V u O E 0 3 Z 2 h l d E R V W C t p b n N x M 0 s 3 b j d t M 2 Y 3 Y m E 4 N 1 Z z Z T U z N T N q L 3 U v Z l A 2 T 3 R T a G R i Q U F F a 2 l E Q m x P N U 1 L K 2 R N U V U 0 R k Q 4 Y l d T W n d M d T R p b 3 F E Y V l 4 V 3 R t R k t r N G Y 2 Z n M 0 V E 5 H V E 9 H c E 4 r M V R Z M 0 U 3 N l F x d 1 Z F S 1 V O N D Z r d F h 3 N j Y 1 a j l l S H p Y a F h l d U Z i S W t o a H V M R V B N Q z d E b j U w M T R Q R 3 d T N i t k Z U V G L 3 J u b z B 4 Z z F P b F p F c H Z C U F J a L 2 l I O D c v Z G l T U W N E V T F 6 e E Z D S W M v S j B L a 1 Y 3 a z F k e n l m U 3 Q v a F M 4 U S s w b C 9 M e m 1 y Y 0 R K c 0 k v c n R x U F h x U G x n W X l 0 M 0 p T W W o x R 2 o 1 O E h N W X U 1 S 1 d j Z j N M K z Z q d k w r R l p S R 0 p m Q 0 o 5 Q z F 2 a W N 4 b W R V S G k 0 b z R 5 Z j F y e U Y w K z N p N H h s Y i t H V E d G b C 9 o e X d 4 a l B G O W F 2 c E 1 2 T E 4 v Q m l l N X F u c W g 0 R G V Q S V p M Y k c w c z Z C d H Z P c 2 l F b 2 h W R V V 4 b V J U R l p B R G U 5 b 1 F I M j g 2 U G U v e n J y V 2 U 1 T 1 R F Z m d F O W x i d U 5 J W j h X a 0 1 u R y t u S E 9 I T D Q z L y t j Y m o x Q T k y a G 5 6 d V R O T 0 8 2 d W J 3 O D l x M 3 g x M W k 4 S z F W b j J U M X l M S 1 R h N H U 5 Z H R u N m Z S O E g r N X Z 5 c W N 6 d H Z v L 1 A 5 T l p S W T J t Z j h w a U Z F R 0 s r V T Z s V U t J c k N v d z g v e W p P L 2 Z v W V R 0 U 2 R J S 0 V n Z 0 5 q M F d V N F p w c m 9 l M 1 l Q V T I 5 b U p 1 T X R Q e F l R Z E d w N U Z k V z N l a D B X Z 0 l E d z h u S m l a b T B S V z Z D N F h U N 2 t T b F Z n V k 0 1 S H Z x Z X d p T E R n d 0 d 1 S n d 1 M 0 M 0 M 1 d y M S 9 R S 2 I 4 W U R s M X g r b 2 9 1 T 0 5 x M E t H N X R C b V h 3 N X N S W U I r M j R 4 a D J Z Q j J 3 T X R 3 M 3 p Q R G x Z U 3 p k R m 1 3 V 0 c v Z C 8 v L z R K T X d Q M m Z X T W Z O a 3 Z n e m J P V m Q 2 O E 1 P Z E F C M 2 l C Q 2 N u N 3 l q Q V l R R m l z S k l z e G p 5 e U l T K 2 Q 2 Y W g 2 Y n R l b m N r R j N G S G N 0 R j F Y Z V A 4 N V V 0 O D g 4 S U x B Z H M x S 2 p X c l l 6 T D k y b C t x V W F F Z U Z V R H d B Q i 8 y T l h L N G 8 0 e n p Z N l N U T H h h Z n l O a U N l b V J h L 1 U 3 S H h Z Q 2 l q M 1 d X V H I 1 Y j l q d i t Z Z V V u M E t r V j J v Y k 5 E T H U 4 M V l i M W 1 x d S 9 0 c U Y w Q X d t R l F h U G x u c F Q x M 0 p P N n p w Z W 1 Q d X l 5 O D R 2 Y V F 4 e n E r S E R N O D F x S H p U e F I r V G 9 2 T j U v b W k 4 d D N z Q 2 8 2 Q X h Y Z U x J V y 9 5 d C 9 q U y t t L 2 9 z O H h 4 T T l x M 3 V K N G Q 3 V n Y y d 3 V O e H p u U 2 V a S F B M Y n V W e l h F N X Z t Q 0 R H a F Z 2 d F p Y a T h M Z z Q x S D Z C d T F Q W D h a K 1 Z i M D V x Z V l F Y U Z W O G N 0 W H h p Z j F 0 c D B J e U 8 w U 2 9 I V 3 F r Z W F D Y 2 5 N c G x F Z l R U M 3 A y L 2 k r Y 2 J q S V Q z Z W 5 V d F c r N 0 k z Y W l 6 d H Z O U j R J d V N 4 e m 9 i U k F U M n J h L 3 p x M W F P W F Q x M m J X Z E k 1 c X R Q Q 2 t q R C 9 B a y t i N D d M S k d 3 b n l 1 U E h 3 c S 9 w M 3 B 6 e G V J W V M 0 V W F q V m F 2 U j Z Q W H M v d V p m V H A w O X p z Z V F p M W Z 1 c j B S b D F 0 R G R J S U h X N k p X Y 2 x Z e C t 5 R X g 4 W F Q 4 S F N B d D h T a H J D d 0 1 F d 2 1 F M 3 E 5 W H B Z e U J Q S G F 0 M T R q T 1 Q r W n p a O E p y V j E y e V F z b E 5 K N X A 1 T 1 A v L 2 5 I Z k 5 0 d V F q Z H F q d F J S K 3 B C Q 2 Q 4 Z X J r L 0 9 T d l R 1 S j J 1 O U d I N j F I M E N r N m J F M H U z a G F 4 T l d T U X N U e U J 0 V F J x R 1 N B T W U 5 O F R 2 N D V 3 M k o 4 b j V 5 Y V N z d W 5 y V H F P U 0 Z F d H l 1 M E R N N 3 p j M W 1 6 R T F t R W 5 N U 2 F U c l h G U F F Z W T R 5 U n V D e H B t V G t W R W t T W U J 1 Y 3 V Y N k s 2 Z i t L a W F k Z m F H T G V j c k p H V T R C d V J H a F V y W X p J b 1 R s a k J s d m h j S X N k b z k 5 W X k z T X M 3 S F J k N X A 3 T 0 1 i d H Z B T E k 5 e S 9 r a 0 x N M 0 Z M b 2 p l S 2 V t b X d p L 0 w r b H F D Z E k 4 c j Z t d m x C e F I v W W 5 w R E h F e F d 2 K 1 N i U G 9 5 Z D M w e F Z F d 0 F N N 2 t n c D l B W V N M Z m M w O F d m V k d 5 R z M 1 T G c x M j h R L 2 5 u M m Z y U 0 5 C Z z B H b m p y Z m J 6 Y k I z S l F I Q j Z Y T H p X Z X B i b k x 4 M W p L T W p r d G Q z Y X g v Y 3 U 3 b U 5 w Z U F M M 3 A y O W l h M 3 d 1 N z N k V m N t N m t E Z U 9 i Y m V l d 0 9 H M D B E b l Z Q N m 1 u Z G 1 i S 0 d E R 0 0 4 N E c z c k d H c G E v V z h i a i 9 G M 2 h S O E Q 0 R 1 B w b T N p d n M z e k N w V U J G T V J s O G N m a 3 V 3 U H Q 5 K 1 k r S z E v M E N I b X B V e E 9 z a l N U U k U w M n U z e k V t T m d D d k x F N E F K T z A v b z F G Z G Z I b 2 F 2 T 2 J a b H F O Z j N j W n J 4 N m w w M n J V c k Q 1 N W R k R G R x O D N Y N k J w c U d l S 1 k 5 W E N D R n V K S X F p R U J r W n l i W n Q y e W d z T E 1 S a X N l Q j B P b k c 3 M 1 l z e T N Y a z J x R l F x M U d x M W J 3 b E R k S F E w Q m 9 N Q l J a R X B 6 a 3 d w M z E r T 1 B s e F A z c T Q 4 c k J Z c n R V Z H J 5 Y j N W K y 8 1 d n p m M X J 5 T G 5 a d X p 6 M z B w b E x 2 U C t M O T l u O G 1 j M W 9 0 U D Z a R H d O Z E F 3 e V p 2 W m 5 O R H F z R F M 3 Z U Z q c W 9 P M U J v M U N j d T l j e U 5 U c G 9 u c z R t e m Z P Y V V 2 Q n h h e D d t M 3 F 4 Z V Z 3 W W V t M j R I S z Q 2 S 3 J 6 W m p t Y k 1 r e F V I Z l o y d k t v O F Z F b m x v Y 3 F n e n l W a m Z R Y k Z q e F J m e j V k a j B a T G Z z R 2 x R M G x 2 S D c x c y t t U F I 1 O G Z y S W N Z T U l 0 W l l P U G 4 v a X g 3 N 1 A x N W 1 X V W h D Z H p 2 T 1 h q b U 1 Q V W 1 n d j N S a l B M V W t G U E h m c G Z W e n V z Z E 9 2 O V J v d G Q 2 Z X M 0 M G h Y Q l Y x a l R C T E R O R G 8 r b X I 2 U l Y 1 c E 8 r K z Z B d z l V Q 2 k x O W N 0 b 0 9 i R X Z O O W s 4 N W d o b D E y d m 5 Y a E J h c E N x R X E v b U R 5 U 3 Z R d k 5 T R n I 1 S D F w T H h q M z J a R T h O S j N 0 c S 9 M Y U 5 u Z 2 d P T 0 N a W E c y Q X N W c m V E S D F U O G d i O H B 2 S i 9 m T k J 3 Z E 0 v d W d i Z m d 5 c D B i R 0 V 5 e U F N Y n B G N F R s e k F 5 O D N u Y 0 t n M G Z L N z V s U D B o Q k J B c W g v c z R n Y 1 Z y e E d 0 U G V 4 W H o 2 U G Q y c 2 V M V F p P N 3 E 1 K 2 9 q K 1 l 6 U z I v M m Z m N z d s a k 4 r T F N u S D g w R n Z I V l V E Y m V S R 0 x r R 3 Y x d k p u Z V h m e G p Y U F B q W m t G c 1 N v N m c 3 O H B 1 Q j l s N V B 0 Y U 9 k R E s x b 1 F W S k J t a V N U S k V r M m l J S W w 0 Z j V j c y t l Y U x 5 O V R r S k l r U m 9 y N l l x R G t 4 U V Z 5 S k 1 1 W H A z N G R y b E R L T U R B N W 1 q L 2 9 i Z G 4 3 N k p K R U 0 w N F A z O W Y r N 1 M r O W M x W G l H R X V O R W 9 p b 0 x S Y U V T b j B 4 R V R F N F B k Y n N m a G N P Q n l 1 U 1 N R T U 0 y d X R I S F V h c l h v Z E R x M F d p M k t v c 3 g 2 Q m t M e X l N c m o 5 c 0 d y S H k 5 V S 9 S M z l W Q n l z W V B z a j I 5 R m 9 O W H p 3 L 0 F l M F h H Z 2 h k M G R n U V Z H V n h 2 d W V 4 K 2 x 3 Q m d R U j Z v L 1 g r e W I y R H F 1 R H d k N U J H c z g w b 2 8 v U X M r Z m J l M E l l e j R t b l Q y R H B z d U J 4 Z T N D N z N C e C t 3 b H Y v c l B p e F l 1 c U 8 x Y k h 1 R S t 2 S T J w S V Y 5 T n d q U H p t Q 1 d w R n N s Y W 1 T S U 1 J T V N n M 3 o z c U Z 6 d U o x M G p s c E R I Q 3 F Y e D g z b G t m b 0 R r W X F C a D d O d U p s W V h U b j V V S 2 4 5 U j h p d S 9 p d j N i R T F i d 2 w z b j N B d D Y 3 d 2 1 N R k 5 X S j E 0 Z n p M N m d l S j F Z V 1 R H U j R m Z E d u Q 3 N v a E U v c n J n b 3 l U b 3 Z S T 2 Y 3 M 3 o 0 d T R E S j A 5 S 0 l w S U F B Z 3 R Q a n B y S y 9 o Y 0 x v Z E 1 C Y l A w R U N D U D Y y S j Z 6 d 3 R U Y z A y d 2 Q 1 c j d O O F V 1 Z X J V Z m 0 x e l p 2 T z R w U z F s Z z R l U G Z r e n d o U n Z v Y 1 N 4 W E Z u Z m Z t Z k t t Z 2 1 2 Y V h Y Y n N i c n Q 3 R X d L d l Z o T 3 Y y T T R h T X Z F e V Z B Q l g x b X h H O E 5 J M W t h M 2 J Z R G Z O W j J h M U R X Z X J u d U g 3 N n p l a X d w W U V a b k M z c X p 0 L 0 x v a G V K Z U Z Y Y 2 t y Z l R V a 3 d C d F V X Q l d k T W V h M X p X U H Z W R D N T Q U F B Z 0 F F b E V R V l I 4 M z c 2 Z U g v b 0 x K M 2 h y a T R S S 2 h i Z l F L W G l Y R m w y Z W 9 G a X J Z V l R H e T V E V G Z 3 b E k y N 0 F a c T l 1 Q l F h M G x X b X N r V V I 5 R m 1 L T D M r N 2 4 1 V m Y x N 1 V 5 N E l L N F F R T j d J c j d R V V Z S Y 0 Z n T U 9 E e G V D U 0 F N R U 5 V S 2 x Y Q X Y 5 b T J Q T W I 3 Z i s z b G h S O U V P U H Z T V 1 F 4 U k J w e F d K N V d I S 3 F r O V d r d n h Z O F V C T l J N Q T N 6 Y V g z U V h Y M 0 h N c z J s T k U w W j R p c k F O V 1 h 2 N z Z 5 N n k 2 W j l X V U N p d m U 5 Z m Z l T n R j b E w 1 Y l F W d G J t S z Z 4 N C t N b k R H R T F H Y 2 0 3 T n d U N W t w N i s x a i t T O F p M O X p Q U j V Q U U h C R G h F N k N D R E 1 r V W d u a n Z 6 W j h B W U R L L 2 x i K 3 V 2 U T M x M 1 c 5 e D N Q d U l I Y W t 5 T 0 w 3 W F J V Q k x m L 0 8 5 T l R S N X h n a V d t d m t V e G 5 i Z U t l a k x P a W R S c k 4 5 a 1 B M K 0 Z y Y k Y 1 M U l V a z h u d U p h c 0 R K b X h 0 d z V k O W R 4 N 1 h 4 U z d s a T h 0 M z h 2 U G F 0 L z J P S 2 I z Y 1 F H R j B H d U J k L z M 2 b y 9 V U G U 2 Y n h J b U V i S F R 6 W i s 2 Y n F l N j B M M j Z W R U Y 1 M z d i Z U d 6 U 3 l 4 R k 0 r Z 2 h m R n N P Q T B 6 c D l 5 e G x H d V B F U X F Z V H h Z T 2 J j c F h h M U R Q Z G V k e E R o V T V u Y i 9 D Y n h 2 N m g 5 Z T l K d E 1 z d j d X e m p V O F N H N 1 J q c F N m Q 0 o 5 Q z A x R F B V R U R Q M V V E Y m I 0 b E t x T z U 4 Z E J y c z l C b U 5 k T S t m S m w y N j J Y Y W h p O V R O Y 2 J 5 c D Y z e E 0 5 Y 2 F 6 S 1 N Q O U d W S z l E d U d K b X h q Z W l Y a n h R T U 1 Y V k 5 I d 2 8 y S D J v R j J Y O E J 3 Z F d 3 V 2 Q 2 V 3 M 5 Z F Z j S 0 8 5 d j R j M j J j O V A 4 R E l R U T R z W X h W e E 5 h T W Z 1 e V l 5 R F J D R D g r Q z Z z V E l X S 2 V O N F Z 3 T 1 Z 4 W U x m N X p C S S 9 I R T N T N z I r b i 9 Y a U U y T F J h W H c w W H o r V 2 F h e n p h V F d w U k s r c H I w b 0 k r a k d M e l R U S W Q x N 1 B k Z k x l Z G J w a V h B M W x I a D d S T G x k c n R 4 V 3 A z M H R m V 3 h Z Z T h H T k l x R 3 F z T l Z W Q j Z x N U t Q L y t s R y 9 B b 3 N 1 U j J D b k N C R T Z D U 0 x N a 0 V q d D F m b 0 F F e F Z 5 b T h o Z E t X d D l C Z W 9 1 O W p Y e n Y 1 Z U 9 C U n h q Y 3 p 0 N H B m a z B u M X Q 2 Q y t H S 2 5 v K 2 5 i K 2 J w K 2 5 l S j B S c j V 5 M 3 h 2 a H N M U n J n c m V i Q 3 Z s N X p V S F d S M l R T Y m l p N T Q r V z N z c l o z b n E v V E l s a G w 1 M 3 Z s T D N N L z E z N 0 1 C R 0 t n Y n R T M X R J M m J Q W k x 2 V C 9 U V T R k S k Y 4 b W h q Z 3 R V R D F 3 d E d C U 2 1 1 Z k d y b j Z w U m 9 k T W 9 F N j R a b j R y S y 9 s Y l N 3 a 3 k w R H B 0 N W E 0 S X V B Y 0 V z R F U v M G Z k e D J u Z W 5 3 e X l P U 1 d C N l J 4 R H V k R i 8 y Q 0 V S N D h r N T V 3 a j N i b E R y W W J 6 N V N D S E 5 m N 2 R W O G J t K 1 h Y M H Z G N G Q x W E F r c E J R U F Z Q M 0 x 1 d E 5 5 N G d a e W J y N V N 1 N m R X Q n h X U 3 N 6 M W Z z Z V Y 5 V F Z U W X E 2 b m J k Z y 9 X T k J o N 1 F 1 N W p T c 3 c 2 Y S s 3 U n F Y M m R i V 1 l T U E x J T W d Q d 0 w 0 d 1 l q S 0 x T K 0 d v a V d G M z J v S X M 0 U H V 4 c j h n V V J 2 c k J z a H k 4 V H c r N T I 4 c U 9 x L 1 N H T l N R Z 2 h o R m d J L 3 I 5 T j h C Z n Z l Q U 1 K Z j d 4 M m Z n Y 1 N H a z Q x M E h B c X N E d l R X T n Y x N F Z l W D B S Y n Q 4 U l p v c j N x M 2 l v N k t E a m J z M 2 V C M 2 J N b n p K W n g 5 O F N 4 d 3 R l M 2 h t O T k 1 M H k r Z 3 R 2 b X p t O G 5 j N E 0 z S 3 J U b n F m W C 9 X V W R I Q l l N O G d H L 1 p 1 b V B S e W x J S E 9 B Y 3 p O W m h T O X d o d m Z m b 0 1 k W D k z Q i 8 4 L 2 V m W W Z G Z G Q 1 c E g v O U 9 n N k V K U k J X a U N B b F F S Y 1 h x e m J h S 2 J k b H h p Y n R q e D l s V U o 5 b G t O N 3 Y 3 W n J P Y j N u Y V R 2 T W t t M l R m e F p w T n N O c l l U e D N G T n N k d 3 Q y N 0 p s O V d v a m d S Q k l p T j U 3 W i t y N 3 g 0 R 0 J F U 0 N h W U V D N l A 5 Z D F M d W F V T 2 Z P Q U J q V G 5 Q c y 9 6 Z T I 3 K z l z M 1 l n b T I 0 b l c 0 S z l o U 1 F j V T N H Z 0 J r Y V B D N l B o a k 9 N Z z B L R U N U S 2 o z O W p q N G J v T l g 4 e W l H V W 0 r U W 1 X d H J r N S t t d m Z p a 0 9 P e V g 2 M T h q N 3 R U M W h O b U R l Y W 0 y V m Z 4 Z l B s U m J D Y U w 3 N F A r M l o 2 T C 9 T W m 5 C M D h X N y t O V D Z k d X d X M n c 4 T 1 B j Y W Z w c j N v d C s 1 c X J x Y S t H b m V p M 3 d q N j I 1 T X d N Z l R 0 M U x W M W N U U m h r S U F 6 c m Z Y O E 9 1 e n U 4 Y j h m V T F G a T J Z a 2 N V M z h J a m J F e n V l U n d 0 M m p I b X J R S z h w d m 1 J Z i 9 2 O V h i M V R s c 1 M 4 a m l 2 d 3 R l R z l V c 0 E 3 M H l J L 3 E 2 W W h X M l Z Z K 3 B m Y j J T U T J Q N D I 4 d 2 I r S n U 1 M S 9 K S T R X N W Z I W V R x c m 1 i d T M v Z X p N W j B 6 e k J M T U h 6 Y i t Q U U J I N j g v e G c 5 e S 9 q c X V O b 3 p V M 0 x J N H Z M Y n J O V j N 1 Z 3 J y d V Z Y e F N N L 1 l L M j F k W E p m K 2 E 5 e U x l V z N v T V p F e m F U a G E 4 c 3 V a M G Y 1 Z T d r U 0 1 N N T M z S E Y 3 Y l g 4 M j Z r L 2 p i d j l v L z I 1 W H h 1 L 2 1 I O W M 4 S U V S S F p z Y z J s Z D l 1 S 3 h m W W N U Q j l B O U I y N G F v b l h D a X N Z a j d V a m N D K 0 E z b C t O O X p i M U h l T 2 Z E O F Z w T m x W S U d L a U l q S W R M R T h I c j Y w R n Y 3 a k 1 M e G Z Z d 1 F K N l Z G V G I z a k R 4 a z l 0 S E 5 D N 0 F H R F B m K z h o T G l P T 1 J U Y 3 M 4 d H R l d U w r U W h t T C 8 v O V B i N n R 0 N C 9 5 L 3 Z z K 2 J E Y X d p T j h o K 2 5 N R y 9 q U E d Z d E 5 q N n J 1 c n B k S E h q M E F B d X Z X M G o w b k w 0 a X p M M l A 2 d 3 J y Y U t s c 0 l U S X h r c E N v R U 1 y Z U w 2 T 3 p 1 W k 5 O R D I z Q z Y v V 0 8 r Q U w v M 1 A 1 e j J P d z I 3 R F B z a E V X S D h j Y V A z M k R i U D I z R E Z t e m o 3 T H R u O G J n O H B H O U s 1 K 2 p U U j F s e D V 3 c X N O d V B 5 M S s x e W F 6 a k R P Q 2 h F d U 1 E W G x 0 e m h k M 0 Z u T l k w d G 9 j c U 1 T U F E 5 S H E 2 c S s z Q 2 F u U j F F Q j R Y e n N 6 T 3 Z V S C t S T W Z C Z G J p Y 3 Z W N X h n W G 5 n O H I x U y t S N U 9 q b m J n a H h r e S 9 V b k d D M V R I c E h H O G 9 I T E x y K 0 l u R 0 l 2 N W N l b 2 k 3 V X R a e H V y b k 1 y e U w 3 N V N J O V B J R 3 I 0 e G V 4 T 1 h Z Q k 1 j R V J 2 d T J o b H V D T F B H d G 9 a a 3 l z a W V t c k p I d G h W Z n R U e m F Y O H J 2 Q n R j c H J M e G 5 U K 1 p U U G 4 r Q j R Y d H R X T T Z S e T l R b n Q 2 a l l S W m c 1 b D l 3 V F I 5 R j F v Y W 1 V c T R 6 W T d M N C 9 h N 2 V K N U t a d G t q K 1 V i V z N i N 2 V N Q z Z 2 a D U v b X Z V a T d x N X Y x T V p s K z A 0 L z I 2 c T N y R V d 5 M j h a W E Z 0 d y 9 Z Z j Z p K 2 d M Z X F j M 2 l x Z U Q 4 U D l B e E Z z W m 9 z Z k h u S j d U e F I 5 T z Z v N n l 3 R V V u c D R n d S 9 4 Y 0 R N b X h Q Y j d Y V 2 g z R G Q 2 V D Z r e E x C W F h k c l g 3 S D d x a z V 6 Y T Z x d 1 h 2 W T N K b X l s c l V 4 R 2 V 5 d X p 1 S G Q y d E 1 q T G 5 J c E l p S X l I Z X h J Z z F t a D h N U E Q 4 S z B K c U N 0 c 0 5 z R z h j W j R q Y n Q 3 Z 0 J k M 0 5 G a k 1 o a 1 N F a 3 p F L 3 c y M z d o d X J Q T H l k N W Y 3 e V Z 4 Y 1 N J S k N 4 S 2 9 M N j Z u b z Z H R G x L d U 1 H N V p S e V Z H K z R R M W V y N W Z E a n g 4 b V B E W j g w Q 0 V Q N y 8 v M W Z k T F d w b E Z m V k 0 r T V d U T l l 2 R 0 1 4 M l R 1 e j h Y c T h P R H V k Z n R O S E R z W F o 3 Z V R z b n J N a 0 x V K 2 l z Y V N S e l o v W n p G d i 8 r U l p G Q j R 0 W W R N T W l j b D d O W W R I M W l 3 a U x E c V B r Y U F t a E 0 w T l p m S U 1 4 L 0 5 U a j l D a E V H Q W V G Q 0 J m b 1 A 2 M 1 p l Q 3 l j a 2 V S N 1 h O U l d P K 2 J 6 b k c 0 c D U 1 K 0 9 Q Y 2 F h b U h T T z l m U U N 1 S m c v R m c 5 Z S t P M U N I c n g 4 W j V D a W l n U E 9 W N 1 N Y Y z I x V k h L Z 3 J H T k Y 1 c D R P V T B C a X V q b H Z J M W Z H T G 1 H V 1 B H d l N Z a E g 1 Z H Z 5 K z B h R V l T M n h L e W F I W j I w T z d x b 3 R Q d H d P R n h F M k c x c 3 p G d W d k K 0 1 H N E 1 O T 1 h p K y 9 P a V k y a D F s Q z J W K 1 J O O T h 1 U 2 V i U 3 N a M G 5 s N W g v Y W J r S E s 0 Q T N r Z m 5 Y V X Q 2 Z U F J Z D d t N C t 2 U C 9 o R V o w L 3 d o W k N W d V R n N C t T R 1 V 0 Q m F S Z m N Z a G x M T U R w b k p k N W Z k N T Z z Y k F 2 Q 3 J n d G M 1 M 1 Z K d T d B K 2 R 5 Z H A r N G M 2 R k x D Y n p v U H Q 3 L y 8 y Z U x U b E F i S E E 0 T j h 4 Y U R o a G g w W D J w R 3 p s W V Z 6 Q 3 F X U m F z S m d 2 e n d 1 T 1 p H U l R P b 2 Z y S i 9 a M 3 F I M n d X R E Z Q d 3 R Q L 2 Z y N 2 9 o a X N L b W h N W V F i T 2 4 3 Z T l u a D d 1 Y V h C Y T h Q Z W M 3 W k l U T j l R M m d j S H R l U V l Z T 0 l p T W g w d F R 3 Z S 9 u Z 0 x u R z B 5 Q 2 k x V 1 h j T D Z 3 a V p n L z V 2 R E h q Y W s 0 b V B G S E h 6 M E l E Z C 8 r M m J D W T h P S G Z 3 T E d S Z n F m d i 9 o b l Z 0 N j d r c 3 h y T X N s L 0 8 1 K 0 d r Z 1 l h U 2 h v b 0 9 W N k N O Y 2 h x Q k F k W E R m e T h a e k t a Q 0 p r W j R w d k t z Y i 9 D Q T R Y V W 5 L M W h 6 W W Z Y c 1 A r M 3 h q R H R 5 T V J J c n Y 3 T T F Y U j N k T 1 A x Z W t j V U l 1 U y t s a 3 R 3 Z U R E e G 1 m R T B s a l J p d F Z u W i t v V 3 R X S U 9 0 N U x 5 Y 0 E 4 R E M 2 e G R p R G J J Y W 9 j S X J P Y V J 2 V G l j N E 5 O a W 9 p Y U F R W W N 3 V U l s d 2 d 0 N 2 1 N W n V m Q U 5 6 d E F m Z m Z J S 3 V G S D J r S l p I Z D J Y R l F a Y n h q Y 3 d x d F h W U l Z a a 0 t n O W x Y R G Z x N S 9 Z d j Z Y T n o w a X A y a k t D a S 9 t R G V i L 3 d s S G Y y b W V w d 0 9 n d n B k N E 1 3 T U N 1 Z X V s S F Z j R T c r S T F O R F l J W j l U M E Z y R i 9 y b 3 p 2 R n V i T i t R e E p w T 0 o 2 M l l 0 S F Z F Y j l 2 Z W I 4 b k M 4 c m 8 x Z j d Q d j N M T z l z R 0 h j U G w r a m d p W m 5 s b 2 R l a U d V b j g y N 0 w 3 U n Z X Y 2 Z 6 a j J H Q 1 V k Z G F O K 3 J a c 1 N W e E R U Y j l h S z U w b 1 A 4 d V l R M D F T T z F h O E t k a E Z r d H J H b H A 0 R G l m e G U 4 Z n R F Q X d Z U X h R M H R H e E N 3 e U l 4 T E p q S m p G M 1 B C N H J D W U x K e H F M S m p W R W l M S 0 Y r c V p p Z E h z O U Z M U l d Z V E d a a W J E Y W Z U U E E 5 S m 9 k T X B N N 2 t 0 Z j Y x c z h O T W 1 4 b W x q M k s 3 e X k 5 b H d o c j M 3 Q 3 R V R X N 3 N l J F S l E v Y X k 2 U i 9 Z a m J l Z W g 0 a U l 5 R l N X R V d V c 2 w 5 c k F x b W d q N S 9 W N G N i d m N l R H d Y T D Z 4 O E l i Z k x q Y 2 R 0 U E N k M V p T c G h N V 0 d F e D R Z V E h o Z U 9 Q Z H g r M G V k R 3 p Z N m l x W H p n N T l Y b W l t W X l y O D F r U n N M Q U h 0 U E 4 1 V W J k c G 9 p N G l B S D d l b F d j c X N B K 3 c w N 1 J 3 U 0 t X Z k 1 D L 3 A 2 b k 5 i c U 9 t b 0 l h Y 1 Y z T l k v c 0 h s T 0 5 v Z G R E W j F F a n N 2 R n J m V F R k N n V Q S l o v Y 0 R r d X g 4 Q 3 B K M l h r R k N K Y z R P b V N B M l E z R l k v c k h I Y 2 t y L 0 h y M G Z E R m h i Z H d U K 3 A 2 L 2 x w M m h I Z X F j O G M w R n Q 1 b X R 2 a E 5 1 V F l X V n B O N X p N T X p U R X k v Q 3 N Q O W l 4 Q n V p b H Z B c H J n R m d 4 N T N y c T J h Z m J W N T d L c z l N N k t w T 0 t z N l I z Y n g v a 3 p K Q V l y Y n g 5 N E x w V D h 6 S m 0 1 T 1 d 1 b G J Q e n p H U W 9 I O T l i L 2 9 y d X R 1 S G Z m N U F 1 b l J 3 c m R K Q 0 l s a V R Y U T Z 6 N W N k R 1 R B V j Q v T m x S M 2 0 1 L 0 1 T Q T U v M T g 5 Y 2 V K Q z U 1 Q m g 3 d W J U e D c 4 M V l E O S 9 j Z n d l N E d m b l h t W n V 1 N F d 3 c X g y M 3 F u S j l l M H p Z e U l w T k p x N T R m R T l k O X R u a 1 I 2 Z T R G Y 3 J v T D h M W n p 1 W W F D d W o 1 L 2 w r Z z g r M k d i M D l i Q 1 l M L z d 2 d X M z a n g w d V R v b 0 5 Q d H d B U W t o c 3 o w e l F E a X d U d W d O a 2 h N Y 0 F U Z l h Y Y X Z Y N i t Q W G g 5 T 3 U 1 c X Z 2 d i 9 r b 0 c y W U Z k T D N h Y X B z b U 9 F V U l p S W l N d l Z F e E V j U U V l O S 9 j Z S 9 4 Z U M 0 c 0 F l W V R Q U 2 V h c z N 2 N l B y T 2 U z W H V X a V B n S T V t K 2 R U M 0 Q 0 N E V P S G F 3 c H F z Q V p i a V V 3 Y X V s Z H c w W k V p T 2 h v N l d I e m p Z d V p 0 b k V m a G Z 2 L 2 U y b 1 V I Q 2 5 F N z N S e C 8 3 a m p I b n p N S 3 c x d H N G a X c y Q z J m Z U 9 z T 0 N i U X V N b m d o Q k N o S E d T a U h D R 0 9 V M m w v T n c v a X N B N V B l Y m 5 X Q l Q 3 Q U p 1 U z E 3 a l c v Z m d 4 W X l K M U 5 C W X Z q R C 9 K a j Q w W n l O L 0 t q b k 1 X O V V u Z W J i a 2 d L O U x i O F V 3 R j Z Z N 3 k 0 K 0 4 2 Y T U y c E M y R X o y U m N E O E N S a G 5 Q c 3 J z N F o 5 V G x n O U Z Y a k E y M S t S S 0 p m O S s w T F Z Y W T E 4 V T U x T G 0 v W D V G Q T l U S 1 g 2 Q 3 p V N D J p a H F y e V h J Y k 1 W a U 1 t T X l n Z G Z i T T Z 1 Q j I w b H B S e D F 2 V m V m d 1 h 1 U E F D c m R q d F M w a H k x Z m Z 3 Z 3 U 4 U G 9 h W k h T N 1 V 2 d 2 J F V U Y z V 3 g r T l V j e W 1 Q b k h 0 c l Z N O F o 2 e D F x R D E 1 K 2 Z Q b 0 Z 0 a V l z R 2 J U R 2 g 5 d n J H W F p L d z V H K 3 h 5 O E 1 L R l p I c C 9 P b F J i Y 0 9 P e F R L N F h G U j J G Y k Q y Z G J L T W M 4 V 0 1 W W m J F d n F t b n p 4 V V o 3 e T I w K 3 V t d E t P Z X R M Q T R 2 N 2 9 H L 2 Y y M T l J a G Z i N H N v V 3 l q Z l h Y c X Y 3 N z N v O H J y N T d i b T M r R 1 Q 2 Z H F 3 b X M 2 O D Q 2 W V h C Z z k x a T g 5 V 2 Z h S F Y x R G V q O U l D S W l J d E 5 E U j F N S D l l Z n J x V H R m U i 8 z N W V o c U t H N 2 o r W D Y 3 M 0 8 4 Y m o 4 V k I x d W 9 y R X h Z b G s 3 O H l t d n F p Z W 1 M U V l 6 a D g 4 V D F S U 0 Z H d n V Y e l B v d W I x Z U w w V 0 h p b 2 p Q a k w v b 0 x B M 2 R y Z D J F e m d 3 b D g 1 c k 1 R Z m N 2 d l d V c E t T d F R D S T h K S n l n c 2 l L R F F J Q 3 h X Q z g 0 d U p 6 b X Y 1 T 0 J 5 R 0 x P S F d Z T j B L V H h X K 3 N r Q n h l M T F 2 c n V L a l N Q c z F s M 1 Y x Z V R Y b m R 3 R T N E e D d K U i t k d D h W M 3 g r O V F m U U d Q b j M r W C s r W n N Z R l B j U X N 5 W W l B K 0 8 1 R z h 6 c i t m Z T F Q V T h V M 0 t R T j Z x e V I 5 U X p v Y U M x Y 3 R o e H p J T 0 o 3 M W R Z c 2 F L a m d R T 1 h z S H Y 5 W k J y d D F K R U x a c 3 d l c 0 s z T j F j V y s y a k 8 4 W F p O R F h r d k Z 1 T n J 6 V D h k L 0 4 2 N 2 5 q M G F Z T l p n S D U x N 3 R X e i 9 S Z U g 3 R V F 4 b j Z 2 N 2 Z D c k g y S n I 5 M W l Z M D Z Z T W F 6 R D R Y R U 5 X e E 5 o T E R w Y z N a e S 9 S R D B 4 U n N M a G N R M V p K S F F p b l c y d H h I W k J n T 0 R G d U 5 1 Z T M x c E p m a 3 N s Q m E w V k Z M Z l h q Y W t Y M G 5 n b D J D U E p p a 3 o x c m Z j Z l J u R y t y Y 2 F 2 a G t l d n F x N W 1 u a T g 3 e k t 2 O W Z w N 3 p 3 d V A 1 O H V M Y m Z R R 0 M y K 3 Z o U D A 2 L 3 d P S D Z z O H d P a W V i V 3 B G V U F m Q 3 A 5 T z Z l Y n k 2 b n R G M H d s M n Z z S 2 Q 1 N G Z a M E Z R R V J F U k N Z d 2 p U e D Z o N E o w Q 1 R H W V Q w Y W 5 S e E 0 r U F o 5 R 0 9 S V V F r U k 9 E c 2 R 0 S m U z O D c 3 T z k r b m N I O G h q b l l I O S 8 3 O F h z S m p 3 e m 4 5 K 2 1 r M m Y z b 3 o 3 Z l h 0 c E s 1 T U h m T D g 1 d y t k c D Z X N m h a W D N y a H l 3 e j J R M j R l a H c 0 U E Y 0 Y U s 1 b 1 p 0 N m 1 v Y 3 R N a G t X S E V S W T l z T W V r e l c 1 a n h S M H J x Q z g y Z W t R R 1 I 0 e X R r T G 9 v U k F D T X J 1 R m o 3 U j V 1 T T F u W U V E Z W Z P N V B Y K 3 N Z Y 0 E 1 U j A x U E Z 3 L 3 F 1 M H U 3 c j V h Z D V M U E Z O O G d Q d m 1 i R 1 J q M 0 F M T W 1 J Z 0 p q d U J 2 T T Y v b m p w U T F Q R l c 4 b n o w M X V R R z R 2 T G o w K 3 R k L z Z K M G Z k c n d p Y m F G K 1 h h R W R i d G V 3 e j N t a C 9 C Z 0 x a e V N 4 T V h Z K 3 R k M H R Q R k c w b D M y M V o 2 Y m x G S E 4 v T i 8 5 R z M x M W N M L 0 J V O G N o T C 9 y Y j F x N E M v T l N H T D l 4 d U w 2 W E k 3 d V M x N U 5 W Y V Q w W V Z M R j N Y a j A r V H N J S y t s S E s v W F M w N X p L W G t 0 R l p 4 c H F h Q j l r Q 0 V M S z J m T 1 p V Z m l j c j l 0 R W Y w S 1 h B N D J R O F R G O U 8 5 T n N q W T J r O F N l V 1 R a Y W 5 K M i t x U z N 2 V G w z d k N 6 W n p t c 3 Y 4 Z W h i O F B Q O F Z m b j M y R G V 3 V 0 c w R m 1 L M m F U a V E 1 W E 4 2 M F h U T 3 Q 0 V G Z 3 a V B w K z V 3 O W Z i d 2 9 P W C 9 6 e n p r d S 9 2 N W h O R m U x a 1 R r O E V z Z X l R U l Z q d m Z 5 T H F M Y j U x O H h o Z E 9 y W T V K O T U z c l h G c 1 Z J a U l p R W h p d i 9 O c 3 J t R X o r d z V S Z E R o Z U Z C d 2 9 w U G 5 M e E l k M F p t e k 5 J W H A 1 T W J I b 3 N 0 d U M r e i 9 3 V k 9 S V j R Y Q j V 5 W D h 2 R k h t R W 5 i W D B h R 1 p z e k 1 K b E 1 M T H R 0 R 2 Z z Z j J j L 2 U v O W x M U j J N S G t i T U h I N m J R V k 4 3 R T B T Z V B F c E 1 X d y t 3 b E E y O E d S a V Z I Y 2 V i T k 1 4 U W R L c U t y d F l 1 a 3 B V b U R u R 1 d n c n R Z d X p y e D F o d U R 3 W U t 6 Q l Z 0 d 0 9 O M m Y z b n N W a X N 4 Q X p K M m I 0 R T h p Z 0 Z D S 0 1 3 Y 3 l n T U x J a V U x a 1 Z Q W m M x T W V r R H B n T T g y V n p D Z i t U d T l K c 2 F y Y X l 6 Z 1 o v a 3 Z j a X p K U W U 1 Y j g 1 R 0 5 z V E 9 4 N F J S Y k 9 3 Z k Y z e U E y N V B Y O F B 2 e j c z Q 2 l Y e G Y 0 K 1 J H S n h G O W t s b 0 N S b U d I c k s z e V d G Q n J O N X J p R j R 6 b 2 Z H S 0 d M d y t N a X l o W k t o O X V C d z J O Y z F G d E 1 a b T d z Z D R F M D B 1 N 2 h 5 N k p T b V J N V 1 I 1 d X J p d z Z Y Z z A 2 M 2 c y N l B F N 2 Z I U T N S d 0 9 I Z W 5 y T U 5 t N m h 1 e l Z E d k N y d m M v U C 9 N S 2 x a M k 5 Q R n R 5 Y 0 V 3 V i 8 2 Z U M r M U k z c 2 o 2 b X I 2 d l d u c H B j Q 2 x w S G Z o R 1 c z N i 8 z U 3 F J O W l o K 3 U r U E N B W T N w N 3 A 2 e U x 5 U 1 E x Y l B B L 3 B y M 2 o z N j B t Q y 9 l a 3 J o L 3 k 5 V 3 l t d m o 4 c H M w T m 1 Y d l R Z a 1 R q Z l Z z d l J L V H F s W k g 5 R D F R R z Q w S 3 l R c U l 2 T 0 V u R 3 h m Y 0 5 K d E V l U j J G T z h z S G N x M k 5 U U V d M Y k c 5 e F V j Z X F W a V l G M k l i b z l 6 e U 4 4 U E 1 5 Y i t a d D Y x Z k R C c H R X K 2 I y K 3 Z o d i 9 K Z l p W L 3 R H Y j l 6 L 0 N q M 2 V i N i 8 0 b j d z W m h z c G 9 U S D g 1 O H F Q O G x M R m N k c W N Y Z H p a c j F C a m J u U D V t T D l I R V J F U k d a d l l 1 Y k d z Z l h E d D h B Z j I 0 M 0 Y 1 T 1 B w V T M 2 e G l N M U 1 H b n h K O D F z S l p 6 T j B 3 b D Z S b F N T U X Z U L 1 l i a X B D M k 5 v M 1 d t b G J 5 M 3 N n a l B q T 2 U r T X o 0 U W M v U j N 0 Q 0 9 6 V z V q O D Z j M 0 Q 3 c C 9 3 O G M z V U h T b 0 N M Z k R U Y 3 k 4 R 0 d M U 1 J o W U F C S V V H a 2 I 4 N 0 g x Z T N 5 M 2 V E T X l J a G d n M m Y y S U R O U H I 1 N m M x Y 3 l o U W d q R U I w V X p n M k p 5 N W d U R m t k R y t L d 2 h 4 d z g z T 3 R w N X F u Z y 9 1 N n J l S D d K W F F V b E h I Z j l 4 Z W l l W k V Z a z h s T D d O T j I 0 L 0 x T e U 9 i M m J k V F h a V E 1 i O D l 0 N X V T a m p v K 0 1 Q c 3 F y b z F m U E 1 T W l J t O T F k R H F y b z l P S F A z Q V l u e n I w S y t v Z G J Y d z k 2 e T d T d 3 h Q d z R N W G x j V 0 0 x V 3 p E M 0 s 4 Q l l O T U k 3 M 0 x Q c 1 V Y e G k z d F l S S G R 2 a D d o N 3 h V S V J 1 a j V N L 0 Z M M D d v b U 9 u b 2 5 0 U z E v T 2 h P U n Q 5 N n c y T 0 5 o N H A z R D J x Y 3 h 5 d V A w d F J l K z J n W G R i Q m V E K y t V d m t l Q U p 2 a k Z n d 2 J N Z 1 d a c l R 3 d 1 o v Q S 8 3 a G R L R G 8 w W j h i R k Q y V j J k T X k x Q 2 h L b n F j L 0 5 2 O E J W S k x P b W 9 Z M y 9 k b V d H Z T R T O H B O T n F 2 N T B T Y n E 0 c 2 Y 1 Z T d r W l B Q Q T Z V W F B 0 O W Z 3 d z l 6 b i t j c m k y d 2 t 5 V z R t M G h R N z Q 5 K z l 3 T z h a Z H V G W k V S R V J H T H p 3 M m 5 J e k 5 v N z l a T V g v T C 9 H R 1 B N V n Z N Y l B q b 2 h p S D N M N z F s S 1 V 0 d k d Y e G 1 z e H U v Z X F Q d j h j M 2 Z 2 c G 1 n a 0 1 H S E 1 J Z k 1 D R 0 h S O V l z R z N a Z X h P V 1 B J N z g x c 0 1 Y U F A v N 3 N I Q U k v Y m c 4 b H N H d E F U U T B a U E l j S U l O R H M 3 M k J B N 2 Y 4 a X B B Y y s w V n Z C R z V V b m V y c 2 t k Y 1 h m N W d 0 W k s v d V c 5 S j l p V 2 t N V k g 1 b D V E V k U 5 M z l h e W 9 W R j l G Z D Z m S F B T V U x H d m F P N j Y 3 b 2 J D U T l Q Q U V 6 c G d G R j V U e D R l Y U g 4 M k l q T 1 Y 5 d y s 4 a W 4 5 S G l 0 O F o 5 c j J L a G d 0 Y T c v Z U Y y N n Z o e C t m Z m 9 H V 2 Z z T V R S c 0 x s O W Z D T j d L Z T V N M l V 0 a T J Z a y s 5 N W J Y V z R u c D F 2 S y t G U H B J V j l Q a 3 F u N G Z 1 d H Q y K 1 h p d G N y M 2 V h d n E w a z Q 5 T 1 p q Z T M 5 S H N 4 b U l X U k J o Z E F o O C 9 2 M m Z V U T Z a S 0 8 r c j V V Z T d 6 Z k h Y S m 5 k U j B O Z k 8 5 b k Q 5 Z m R G c k w 5 e H F M K 0 h y M j A z e H A w Y T I r M m d u O V B W Z H k 0 T E w 3 T n h V U k V a R k x Z N m d B N F Z J e F c 4 W T J T N T B N c E J C a E J O e G V E N D h X d n M y M 3 N 1 N E d q Q X V 3 M 0 p Z e V R q U 2 M 1 M 0 Q 5 T 1 d x N l I x Z m R 2 N y s z c W s 5 e G 9 D N m Z l M U 0 z Y 0 V 2 U 0 t s N H N Q K 2 J y Z 3 Y 2 T G d 0 Z D g 0 N X F u b 3 J L T 2 V 0 L 3 N F N z F j W G p m b j I y c D R x b m c v c D F 0 R z F t M j V 1 S 0 9 X Y m 8 4 V H E 4 b U M y V 1 Q y b T B 6 U 0 M 3 U z d 1 a m p i V n M z T 3 N p T i t 3 e j B 1 Z D A 4 V z d 5 U E J I c 2 5 W O F l 2 N D J a b V h S L 3 p 6 d k Z D Y n E 0 d m Z u O T h 6 N 0 h F L 3 o z K 0 Z u L 2 Z N T 0 R M V m V i e G V Y K 0 R o b k V a M U x r W X l T O F N s O U Z U e G Z o W k Z K b F B m M 2 N y U m h z T G h u e k N J R T Q x R m Z E L 2 5 6 K 1 M z V n Z v T j B S c E t R V 3 N s W H p q N k t E d G 1 y M k J E Y k N i e H d a R T B P d H J a V l p Y T n F 6 M j l Y a 1 J F U k V S a y t q S j V M M V g x d T B s M n g 3 c y 9 u d l R Y d k R a K 0 1 T W H R k U l M z M T A 1 S W x m V k V l e F I x M 2 E z V D Z x S 2 9 s d 2 t 3 W W J w a 1 A 1 Z m V J R 0 Z h d m p r d k l h d k p 6 T 0 x J R k h V Q m x 6 R 0 x z b 1 h p O E x q b 2 N E c 0 M z W l F K O F p l c i 9 6 b l F U U k F S R V p r V T M v d k o 5 N 2 o 2 a T F j U G Y 2 Q k 1 p c m Q r O E J a M z N u d 2 5 j W E Z 4 e E 1 i R 1 l y T m R P V F V X M U J O a E Z I c W 5 n W n d v b F N P Y 3 R t O H E 4 Z 0 x l U z N q S m Y 2 V 0 h C N z F j W G 8 4 Q 0 J C b V h K b W R I b 0 p z Z 0 l p S W l s N E N q d z B G a l d T T X p r d 2 N 2 Y 0 N p V H A 2 R 2 t B V W Z u N V h t R F p p U T B N R V J F U k V S R V J H U 0 t T M D V L c H J G M D Z O c E V N b m t h U 3 h 1 S m l Z N 0 J a R E p o c 1 Z p d X V H S 0 5 D a E Z F U k V S R V J F U 2 1 1 S F d y M T F H Z l V 4 L 2 9 a Z 2 h R Y z d L R 3 p I b V p t T T F t Y k R h Y l F n U V J F U k V S R V J H W l d w W X V Y Y 3 B N M j B 6 e T M 4 d 1 B k R k 9 1 Y U t k Z l A 0 M 2 R a U 2 N s S l F X c j F V c F F V Q k J t O D V W M V d Y M W x m Y m N p S W l J a U l p T F Q x S V A z U D B q c j J W Y k 9 2 S G t t M E U y N U l w M 2 V k W n F X Z 2 h h d T N u Z z F W c X V W O F B E d 0 s 2 c W d Z a T h W V m h R U k V S R V J F W m 5 p V E N Z V F Z x d V Z U e i 8 0 Y V g 3 M 3 h P O D R X S G l R d U 1 W e H p F e V p T W F J x Z E t D Y m Q 5 b H F L R 2 1 n c 2 J T U j Z w U F Z o T G h E M k w 1 a E 9 4 Y U x o Y k N 3 T U t L a W 9 y Q m F y V m Z j Y 0 F h R k N D S W l J a U l p S X R P Q T J X d 2 1 P R G l Z K y s r N W 5 5 T k h q c E I 3 U E p l Q z F 3 b 0 l D Z z J p c X F n c T B N M j c 3 T X h L b T R X a n c w R n N U Q 3 l M N X k 3 M k R X R U l D U W t o T 2 p x Y T R P R G d L M j R v Q X l o R U V C R V J F U k V S b V R h c 1 Z p c 1 J F U k Z z M 0 x p U k p V d V c w T m J X a H N 2 b H d 1 U H g 0 U F Z x b 3 Z T S l l E S 1 p N S n Z O d m l F T W t a R 1 I y T z E y c k 5 Z c j g z T D Z 5 d n l 1 U l V S R V J F U k V w a W 1 y M V V w b 2 F D a E J R V U Z F U l V Y a G N E a H d P c D I 0 M 1 c 0 R k N a Z F k 3 e l N P T n B 1 T m 9 L Q W d i R F l i V n F 2 M W l 1 e U I w R X N o Z 2 9 p S W l J a U l 5 R F R U T z c y Z z F X c k Z i c m Z q O V h v V k l F d 1 F r O G s w W U x t U 0 t V U V F F U k V S R V J H W m h u U k J L N E Z 3 N W Z i Q k V C R V J F U k V S R V p G U l V Z Z 2 d J a U l p S W l J a U l p T 2 l F R U Z F U k V S R V J F U k V S a 1 F o Z 2 9 p S W l J a U l p S W l N e U x R T k V U S W p F Z 1 B k Q k J F U k N T R D l Q e U F p S W l J e S t h W n R p R E E z T E Q 3 U V R S Q V J r U U R T L 3 d N a U l p S W l r M i 9 h a G d q W E p 5 N 0 Z q S 1 l 6 R V J H N U V w a 3 h z U 0 5 4 Z W F D Y k l T S W l J b k x G b W J Z a F F r Y j R M S z Z i d F N 6 U X p S Q V J r U U Q 0 d 0 9 5 c m 1 C Z X V u Z 2 d p S W l J a W s y M 2 F o Z 2 d B S D A 3 Y l R J U T F K T k R O R U J H U l N S U W R G T T Z I M D Y 0 T 2 R E T k V S R V J F c m t n b X I 5 Z n J E W F F q e H F Q T j F j V i 8 1 Y i 9 L b 2 Z x e m d X N k t p S W h N c 0 5 Y U j Z m e m p n Z z h R W m c w T 2 R G T k V S R V J F c m t q V F B r V G 9 0 Y n M 2 a C t P T j V 5 b H V y N l c w b 3 o 3 U X p S R V J r V X N r S l R T R z F M Q l l W c z Z j e T d h R X J F Q T N S M F J F U k 9 T S 2 R 0 b U V D Q 0 l 5 Z X I 5 N k Q 1 N 0 x O e D Z I M m V D e G 0 y Q 2 1 Q Y k J 0 R W h F U k V S R 1 J x V 3 R h M T B R U W t m S D U 1 R E p J a V R B Z X R 6 d m h 1 d 2 Z B b z F o U l J F U k V S R V N H b 0 J C Q j V B c G 1 N O E 0 z T m 9 L M T V 5 L 0 J 5 V n I 0 N 2 N u Q X R r b E V S R V J F U k t Z d W h R Z 2 l W N 2 g 1 a 2 Z D S n B Y M 3 J U K 2 Z C d 2 N y Q X R V Z E V S R V J F U k t Z d W h R Z 2 l 3 a j B M W U h s Y z M v c S 9 I N E N L d H N D M V I w U k V S R V J F c G l h R k N D S 0 N D Z m p x Q m d p M U d 1 d G R M d m p h d T l E b E R t a X p S R V J F U k V S a 2 l s R 0 l J Q 0 l B e E 5 q a D Z 4 d j Y x a 3 R i N G Y 4 Z U R G e D d S R V J F U k V S a z Z s R 0 l J Q 0 k r Y X h Q O T Z 5 U H N M W W R u e m d T d V B T S W l J a U l p T X J V b 1 J C Q V J Q d z h z Z 2 k w c G Z l d S 9 l U i t 5 Y X d Q W E h o R V J F U k V S b V R v V U l v a k l B U C s 2 R G p L a W p N Z G U 0 R n Y 3 b 0 w 0 e m 9 F M F N F U k V S R V p F c F F D R 0 N p Q X h n T T h Q M 3 J v S E l Z R 0 8 5 M V F I L y t n N T B 1 Q U x i T G h F U k V S R V J D U 3 l G Q 0 N J e X F C Z z d m T z l x S T F B Q U t H c U J y K z R C a D J a c 0 V C R V J F U k c 1 W W l s R U V K R W h M W X c y a G p i M E 9 s V m 5 E R z N 3 Z U F Q W E p o R V J F U k V S Q 1 J 5 R k N D S n l V V n R T N E w 2 R m Z l d E h x d U N I a D Q x Y U N T S W l J a U l p Y 2 1 W U m l D Q W l 3 L 3 J r V X R p Y T J y Z i t a a k U 4 Z k R 4 d z d S R V J F U k V S a 2 N C U W l D Q W l 3 e k t i N E N 2 c l l I M W k z N 2 F k W i t H U H B 3 U F h K a E V S R V J F U m 1 Y d 0 t F V V J r U k 1 3 b S t O W W 1 X Q j d Y d C s y U m s v R E s r Y 0 M x U 1 V S R V J F U k V K c G R D Q k J F W n N k N n B I e G R F O T I z N z Z S S F l Y e E c 0 T m 9 t S W l J a U l 5 T 1 J S a U N B a W 8 y S z N 3 Q S t 2 a F R r e m p I V X Y 4 T j M 5 Y 0 t J b W 9 N M F N F U k V S R V p G S m 9 C Q k J S R V l 0 M 0 F Z L z J R c k o 0 Y 2 E 2 e X d O Z m V 4 Z U 9 W d 2 U y W F N J a U l p S W l N c k V V S W 9 q S W 1 F U U Z H M E Z D W E l p e D d u R E R W L 2 J B d n Z M Q X R r d E V S R V J F U k N h T 3 l l d j F h c n A z R V J t e n l u Y j Q r e m V n c W R 0 W U 5 3 R m Z Y Z 2 Z i N X d T M F d T S W l J a U l p T W d F V U l v a k l 1 Q l c x d 0 Q r O E N l M 0 9 2 b T F m V 0 F t M 1 p R U 3 V U U 0 l p S W l J a W N 1 a 3 B S Q k N S U y t K O E 0 z e n A 3 Y j R l Q 1 F B Z n k 0 S U h G d 2 V 1 V F N J a U l p S W l j b W t w U k J D U l M 2 Y X F I Y j Y 0 R z Z v N y t y Y m R P U j g r d H l K d 2 J S S V J F U k V S a 1 V 0 S E l Z S 0 l Y R k p O M 1 V h U G h Q U E 5 m Z H R 1 b k F 0 Z l h H U F V T e E F S R V J F U m t l b E x J W U t J W E h J Z E x t T 2 1 o c H k 2 d m 0 z W E p N U F h O b 0 J G U 1 l L S W l J a U l 5 T F N s R U V G R U p v V F R B O S 9 a Q n d j c i s 3 Y X R t U V h m M 1 F 3 M l R T N H J J a U l p S W p J d E t V U V F r U W 4 x b j B m a H B j S y s 5 Y 1 V 4 U n B B U U Z S e T R O b 2 1 J a U l p S X l O Z 2 9 S Q k N S Q 2 Z m b 0 t Y Z 2 l 0 M j g 5 M m c 0 L 3 V B Y l N v d 0 x Y S m h F U k V S R V J H V D J G Q 0 N J e U t W N D R C e j g 3 N X I v d H E r d G h X M n B n M m l N a U l p S W l J c U 9 u R U V G R U p z M 0 p X d m p X U G 1 o e D l H M j d l d 0 Y 4 Z W h t W V Z Y Q l J S R V F 1 Q T l u W j J S d z V j c H p T M G x M c z l q Q 0 t p d k l E M 2 F R c F k 4 N m N U T H E 3 T z B o S l N X Y k 5 t b F Z r W l d W a E 1 w a 3 d t Z l F o U U d R N l V Z Z 2 d J c E 9 x d G h P K y 9 B N F V 0 L 1 J 0 V 3 h F U D M 5 N E U 0 Y m J B d F V 0 R V J H U z h I b n Z z Y 1 Z w Y V B N V E Z 6 U 2 N t S m 9 X W W 1 P U k F O M m 5 L c W E 4 d m 8 3 N i t s S 3 F x W E N J a m J U e j Q 0 S W V 3 V 3 E y W X p h c T Z M R E p k S 0 V R U W t V b l g 3 W V l m S E l T O T V Y M 2 I 0 a 1 B o a D l k Q 1 N r V G c y a V V p S W p K V 0 R 6 L z h 2 M F J G W m J C N D h a W k F O M l h h T 0 h u e V R a c W F 6 d k x R U X c 5 a X Q 5 d X h X Q 3 l C Y n B L S W p J Q k N C Q k V K b U Q r Z W h r Z F B R d T h m S W J z R n Z y N E I x c z h P Y U x O R V J F U k c 1 Y k h I S H N k c 1 R t S E p F Z 1 V J b z N Y c T F K d D B k Q l R 5 d 0 F Q M 0 V o N G V y a U J C W k J w U X Z 5 R V J D W m d I R n N I M 3 I 0 R l F x N 0 h l N V N 3 R 0 5 T b 0 F B Q 0 F B U 1 V S Q l Z J Y X Y 3 N F h m N V F T M l h T S W l J a U 9 W b l o x T m M 3 T k h B Y 0 l Z W l d W d H A 3 M G R q a H c 1 U W 5 k M 0 5 4 N l B K O U J O R X B G a E t F U V F r W U J h T X d 0 K 2 R R T W t o d l Z 0 Z X p 3 S H Z 2 U T J O S F V I c m w w a U l p S W p j Z m p 3 Y 2 V M a j V 3 Z T Z H Z F B h N 0 5 t T E 9 Y V X F q N W F X R n R 4 d W Q 2 Q 2 J J e U x E V U l n Z 0 l n R T N P O X d J R W x i U D Z 0 d D J v Z 1 k r O F F v Y 3 F B a G N 1 M F J F U k l a V F Z s W k t U R X h L b 0 p z e H J j W E V w R k J i V z B 0 c m F 5 c 3 V s d 3 V O d G h h W j J o U W l p T W l V R U d h R E g x d 0 R u M T R P M X A 2 L 1 R D M E 8 r T V p l K 0 9 s U l k 2 a U R p S W p J V k J N Y 0 h L c F p H T V l w T m p h V m 9 D Q T d U c W N U a D h P a E V F R m t p b E 9 J S U N K V G h n b T R k d 0 g 4 N G p w S T d q Z E x 3 O H V G O E 5 D c m N M W X B Z R T B U R V J F W l Z I R n h 3 W V N j d D d 1 N 1 k x V E h l e n h 1 d X J y Y U x u b 0 I 3 b l F P U D A 3 U T d Y Y l I z R n d 6 c X R l K 0 Z D b 3 J p M 0 c 3 M 1 R n Y 0 R 0 V k Z F S m 5 p R k N L S X l K U 1 R I Z 1 g v Y 3 d Q Y 2 t 0 N j N y Y k l k U H I v T G 1 O S E J v e H N V S W l K e U d T c 2 9 P T W d m L y 9 o b G 1 w c X F S d n l j N n V w e l B Q N z R Q O V B X M W p E b y 9 u M z d u d U x W V n g 4 Z T l n S z l y c T Z F W j U 3 N T V x Z 3 U 1 R H M 2 b W l r c k 8 0 M 2 I 3 U n J 4 Y 3 d i a j l Y b z F u R U Z r R 3 J B R 3 V n R W l J b 0 1 K c 3 N B L 3 J q S U t M L z d I W V d o e m d 0 c 0 x q N X l F Z 3 h Y d 3 p Z M F F H e E x v V m 9 x S W l G e D Z L U 2 x M T V p z d D d O M z d C T G Z j O H N W T G N z N D V j N W F U b S 9 z M j J k b X Z z M k x G a m F O N m J s S F I r N 2 p k V H B 6 T 2 J y c T Y y d W p 1 Y n F P d H J Z S F c x a n B h V 2 1 w O X Z T W n V 2 U E h 2 U 1 V s W m N r b m F L e U p U b D B J R U V a b l N O a V h C d 3 B 2 Z y t 3 Z m g v W j d l b G J u M V J 0 S E Z M N j J G c X p V T V Z V U k V M a k 4 y Z X h o W F h Y V X p q W T N s T 0 o z Z D J H e k J v e j V I V j F j N 0 h S M 0 5 2 d l h R M E V o b X o x N U F m W D B a R F E z K 1 Z Z c 2 p J K 0 9 4 V 0 l h K 0 x O a T k r N 2 R Z T E Z h Q 2 d r S 3 d X b 0 9 3 M m V 3 R U J Z V X d Z M F k 4 O G Z I e n N O d k R D U T J O S k N J a W R 0 V H R 2 S k I 2 S V l o T W Z R b 1 J S R 1 R L a T d I R G o 3 Z k F z M m V N b m d n d U Q z U z Q 0 R H Y 3 W V h N U y 9 Q M H E 0 e G d S R V p I c G 9 y T 3 p s Y W V l K 3 R x d 3 h 4 V V d I a H Q w K z h L R m 0 5 b X c 0 V j V x Y T R 0 c G I y K 2 t z Z E V J Q n N y S 2 N n a 0 x t M G x 6 Y 3 p V S E R 6 N D d 4 R G 1 Q K 3 E z Z m R k Y z M 4 W G 8 5 Z U R 4 d W 1 w d X J B Y W l y S z h a a 0 1 o T W V I Z z N B M V Z j L 3 l O e T V L M G Y 4 L 1 l u S T V V c 2 h n b 2 h N Q z c x R k Y x Y 2 x 3 T D h k Z 0 x K V 1 k v d m V j a m h X R F o 5 Y 0 N o L 0 1 O S T R U R V J H W j Z t d z J P N X M y M 1 Q v a y 9 q M T d I a W M 1 Z V R I e j V x M G F k S D l r W k F J Q U 9 U b T d P W C 8 r T 0 Y 2 d l V j U G d 3 S U Z u Q 0 F t S k l D d H J P e m F i b l p 0 d i 9 x Y 2 h Y N k 9 4 c 1 p K M z N u a 0 1 n T m R l K 3 k v Y T I v c 3 F H R C 8 v L 0 E 4 Q j J M e j V n Z E Y 5 W X l K e T J W T 0 l J Q 0 x U U 2 5 v V S 9 H W U g v R D R I b n M 0 e m l p e D J 1 d U M v V H N E c l J j W V F o N 2 1 S Z 1 c 2 b G l J a k l 4 V m 1 0 T n V i U D N 6 R G s v c j E 3 b n l B N k 9 1 b W l 4 d 0 J z M m Z J e H R t e j V H S l d W K 2 J 6 N D R r K z U 1 N T V 2 R X h F U l E x N 2 V Q b W J N a U N N d W J n N G x K U 2 N 4 b X k w a 0 p 5 L 0 c 2 L 1 d T b m I y T G p J e T F X Q 3 h X d 3 N P a k 1 a c 3 R m T 2 h E M 3 d m Z 3 Z m Z G U 0 Z G l 4 R i 9 q R U o v N E x r O G 1 N e V d U a T R N S G 5 h R z Z 1 c G J h M m V N a D J C Q V d G R U J r W l A 3 W W Z o b 2 h N S 3 d v U l J H V G F z W m 1 O b m d m Y l V v M m l p L 2 1 O e H Z i O F J 2 a k 0 2 M 0 R Y Z l B o W U Z n U m J B d H R P R V J H U l F G b T R j Q k 1 M R j I 0 a U 4 v Y 2 Q 5 d T k v a X N 6 T T l T U W 5 M N m F 6 c z V X Q 2 d v T z g v L z V y W E h 2 d F I 3 b i 8 v d S 8 3 U G E r c 0 x B Y 0 F r O G 1 N M m R 3 M 2 t k d n g 0 e T l 3 O U 9 q e k F B U H F K N 2 p k V G x K U 3 N 0 a X g 0 L 0 1 U L 0 Y y S n l G U 2 d F R U Z F c H E y N W t m Q 0 w 2 K 0 d G c y 9 D L z J V Y W R C S S 9 Y c U o z d 1 R p b j h u O V d 3 Z W x h Z 1 d 5 a 2 l J a k w 1 W E M 0 S C s v W T l T W D c r Q V Z h d X Z K b F Z x M j R G S U R S M E J y Z m Y v b V g y N 0 h t Y z E x L y 9 i M W F z d U l u V n E y L 0 R a R E x S M G x K T G R Y V W h B R y s 4 O F d 0 V 3 J M a U o r U G c w Q U x a d S 9 R U 3 R y Z l d V b H A 0 Y U 1 F V G k 2 Y W U v U V h S M D B 1 U i t n e U l T T U F v U l J H U m F N d 0 c z W m N D b V p Q a X Y 0 L 0 J 1 b W J H O X B n T y t 2 Q W V 1 U 1 l i U H I x V G h S U k V S b V h x Y W 1 x c X B x U 2 t j Z E o v S D Q 2 R 2 h v W n o 4 L 0 F P R D d E V X h m L z U 2 d n k w T 1 J 5 Y 0 F C d z Q 4 V F Z O V E Z T a 3 B X U l F X S G 1 Q N z l v Y 0 c x R l d 3 V 2 9 Q W X R 1 M l R S R W J H Y y 9 6 N F M 4 V E h w e k Z u e m 5 K e W N u W X p j K 1 p z R 2 h z c n N O d k R l Z m 5 s L y 9 U c l h S Q V h s O G J 4 N H k v a W R y d D h 2 U k h h M m h w b 2 F h a 2 x L V 2 5 4 T 0 g 0 U 0 l q S 2 R L R V F R a 2 N 0 Q 2 p C M i t 0 U k V P V n N M L 0 9 3 c D F 4 b W N w O X B U M U Z W N j h O V U 9 G R j B W R V p P c W 9 y a j d M L 3 Y x U E Q 3 c l A 2 L 1 Z R V n B a T F p X W C t n S D B X a T g w W E l t U m 4 3 K 0 w w N l Q y M H R O U U M w T k h S V E V i R 0 9 o W X V 2 S n J 3 O E d o c 0 5 q d W x w V G 1 E d m t a O C 9 E d z J i T G l Y T 1 h P V z A 5 N 2 V 4 T 2 5 U N z d K N j l X M G N P d l F u T m 0 5 K 0 F M U F p n c 1 B S M l Z P M D B V U k N R a m 9 X a T Q z U z B s T 2 t w Y T B B b 0 t E Z 0 V C R V J N U 1 F t W m w 2 Q 2 4 0 a U l U Q W N L R V V U a 3 N y S S t F U j Y 3 Q 1 g 1 N 0 V 2 N W F B R j Z n M 1 F r L 1 B 3 N D d 6 e H J U U V M 2 U E M z U X J S V V J r T X U w c k 4 1 W n p U Y 1 p 5 c V p o T k 1 H O G N 6 M S t 3 W U J N T E Z t d 2 F k T j h q a i 9 3 Z F d W b m J X Y n Y y a m 9 1 Z W 8 2 T 2 p t Z G p Z V k 5 M U 1 Z w Q 2 R 2 W X Z 0 M n o 5 T l J F U U 1 q W T J W S E Q y N j A r O V l s O H V C M l d 6 Q m J P N H J H a F F U a z B 4 V z F q W U 9 I b n l X N k 9 q W k p D U 2 s 5 K 3 d 4 c 1 h u e k F 6 a W Q z Y m p k T G 9 L Q 1 F q Q 2 J 6 V 1 J t c n V m O T k x O G p M V z B G V G 1 j M 0 9 U b H Z z V 3 p a R G t 3 b X h m U W l W d 3 F G Q 0 N K e T J i R m I 0 Z k 5 Y d 1 k 2 N T h N T k R j T D d a M k Y 3 V U F s L 2 N i Z F J K K 0 1 4 e X p l S W d J b k s 1 Y T N N Y U J Y a j N s V U 4 4 S 0 d S R X d j W k x P S F R m Q k 9 4 L z g 5 S 2 R i e X p X c j c 4 Y m d N c k t m T E t 6 Z C 9 t M n o 1 e V p 5 T W M v L 2 5 P L 1 k z L y 8 r e S t 5 W X N X T k x G d D I v W U R 6 M U 5 l W H N t b l R 3 T 2 t j Z T Z k O U R B b U p B R 0 Q 1 O G g w O C 9 m V F h 5 Y z N k U T F O V E p W W n J N R X V X Y k x s a z M 0 K 0 l U S D B L R V V U a 3 N w V V J C Y i s r Q V Y 0 d W h N Z E 9 R V k 8 z c 2 Y x b 0 Z S e X J n d X Z U a k d F T 0 1 T R 0 J i Y W V J a U V 5 T W I r M k Y 5 M n Z o Y j F j W U 0 v Z E 1 o U D B U Y z l w S m Q 5 M T F u e V U 2 Z X J h d n N H S 3 Z p b 2 9 6 V 0 N 3 M k l p T V R B Q 0 5 N M k x E a F B 2 Y n V m U U t 2 M T h 1 d H Q v N 3 p n T m t h U k 9 U e V p o N y t F Q k d S N m N 0 c 2 d s d l M 0 U T g z d z R P T C s 2 W j k 5 Q U t 2 R j h H R E w 4 R n Z z b z B o R H l J a W N 2 b j R V N z R S S U h 4 b j A 4 U U Z D S m V U N k 9 q W m c y N H Z M R H h D W X V K O F g x R G c 5 W H B w Y j I v Q z Q z R m p O c H R w Y X F x Y 3 p H Y U t 5 Q l N n M k Z C R X J n a D J L M 3 d z Q 3 o 2 W V l V d 0 g r W H F S R V N R N F B m Q j B I c n h T Q 0 I 5 Z W J P e T N L b D R W R V p u M m Z w O E R H M m Z E c G l r N j g 2 R G I 3 Y 0 x y O V Y 3 M E d L L 1 h n O H M x Z E 1 w d H N W a D l 0 U W l H T z l k W W x K Z m 5 V V m x a d 0 k w M y 9 o M E F E U T N s N 0 5 2 M 0 p Q W D F a Z H h 3 d y t k b 2 F x c m k z W G Y v U U V Y R k d k Y X R 1 N H Z R V U k w V E Z M a 1 N L R V F R a 1 N 2 S 1 R E d D h h U z N j d l F B Z V B n N 1 p S a k Z y V 2 h 6 d 3 k v Z U 1 Z b 3 l m V 0 F w Y l V q V 1 R n N G p J Z E Z Y V m J 2 U X c y e k U z M E M w W j J z N m R Q N k t 1 c n V T a X g y U m 4 3 L 0 t y Y z N D a E x W c y t U b G h Z R k s y d G R a U 1 V u Q U t N N l J 1 T G k 3 T j U 1 N T N m R F R p K 3 U 3 d W R v M G Q z O H Q 1 N 3 I v c H R u e k 5 u R 2 R k Z S s x R y 9 i U j B k V G V 6 Z S 9 R a U p p W m 1 F a G t i e D F s d S 9 w Y k R 3 S 0 x O b V p Y T G 5 u V j l u e G 9 4 W T V z e F p S b V J r Q W 5 2 M i 9 J N 3 o 1 M C t 3 W W N P O U x G c D A 5 V W g v Q k N J e V R T b E V F S k V y M H R 4 S S t P b F d P R k l G d j M 3 U E t M b 0 l V T m t P M 3 p z S V Q 1 N k d C N W Z B N W l S a l N J U 0 l p R X d m d l R N d 0 p J U U Z 0 a D B Y c z N I a m g z Q T R P c 2 Q x a n B p W V p B b 0 x q M 0 h n d 0 R P W V R D W X l N d F l T R W h K Q m R I U 1 N y K 0 R p U 0 V S R X h B e l k 1 d l Y 2 Q 1 E r U F p 0 d T J o M m h 1 c n F L d X J w Z 3 R X e j V P U n N a Y X Y r U F M w c F l U R i 9 k T k R o L y t N N m 1 w U z h m M S 9 Z a k k 5 R 0 R 5 V G t U Z k p 4 R 1 J h Y 1 R q a G R l S z R O R 1 Q w T k R s d n k 4 M U F o N V l E T n R T R l N h S W l F d 1 h 2 O H V C e D N Q Z 2 p Y c 2 4 v c l U r K z l u U D h 0 Q k R 2 N X I 0 R j d x S T N v L 3 p s M 3 F h U m E v W E 8 y b F R O L z d t T j U v b G M 1 L z d I T E d 4 c 2 N U R n h X R 3 o y U 2 J s Z F V W a z l E V H l W M F N 1 Z U d Z V D N E V F h L T D c 0 M l J V U W J l L 2 J W O U l L L y 9 j U W Z Q U m x l T 1 U 4 d U J X N 2 l v a k l G R 0 1 5 b V N i a 1 l u K 3 l B Z 1 F S b V Y 0 V U l v a U k 5 Q W l 5 d 0 4 z e j R Z b G I 0 U E 5 Y K 1 U v O V d O a 0 9 Q e m t D S D N r S m R w N D F D a k t L a U l p S W l G e H B G Q 0 t J a U Z 6 Q V p v W T d N d U d K b S t F Z l Z r R j h h T i s r b W c 3 N C t Y S D Q 4 S X Z 3 M 0 J u b 2 R n Z X V u U 0 l p S W l J a W s w M G h n b 2 p J R U t 4 b X V E V W R I c j h a L 3 M 5 c W 1 O V 3 Z R R m R E R i 9 6 c W Z i a i 9 C Z m p q Y W V o d 0 J h N m R J a U l T T 0 h Q b V p B Y T Z D W m V G e E 1 R N W d J W l F p R X d I Q 2 h G R V J J W m h N Y 0 V I N X N I d l A y Q k 1 E N W t V M 3 J l d n h R R 1 B u S V F Q N 1 l S Z m 5 E Q 0 d Q W W l J e U p X a n U 3 d U Q r d n F 5 U U R k a l d x d X J L e G 4 z V E J V a U 1 u a 1 V J b 2 l J a k p E W k J E d l M 0 T k d i N E N 2 c k l D V 2 l i M S t I Q y 8 1 U 1 l O U k 0 r U E l l T 0 Z n Q n F z R W 9 J b k w 1 U z B w S 2 9 y N i t O T k R O b U 5 i c T Y w d U p p W W 5 H W k R K a H N W a l V H M E Z r a W x P S U l D S X l T b V l U Y k o 4 R G o 5 d 0 U v N z R a V m l i N D d 6 O W F C V i 9 m Q z M v e k V q e D d C d H F j Z 1 d t b m l J a E 1 2 S F h y V m x O Z G 5 S U G 9 a a 3 h y N W V V b n l j a V l o O W x z e G 1 h e k t V U V F t Z U l V S W 9 p S W p K R U p X R D h i Z m 5 T d D B U d m h s b l F J d H Z U d H I y e U h Y N z h Q O S s y R W 5 4 N k Y 0 c G F B T l Z W R V J D Y k k w c V Z M a V l 5 M G t a U H p W c U N i T W k x b F o r O G l P T m h G U 2 t v S 1 Z x d V Z v S 0 F n e k d a Z G 9 v a E 1 a Z m 9 O R l J H N U J G S W k 0 Q j l Y d 2 R P M 3 d V U E w v R 2 Q w N k h i R H k 0 W H d 5 V m Z o b j N i R G 5 q S n d h N n l E a U 1 o b D Q 4 T W Z 2 c C 9 H e G d K T 2 5 u d 3 o w R T J a V n J L e m Q 5 S F F r T S 9 t e l J 1 e F d x M k V o N G R q c z l r Q z N T d 1 J H W W J K N i 9 Y c W 8 2 e U l 5 Q 1 h t O G N L K 2 N 2 a H p B W n l z S G J o L 3 B o M n V u d 0 0 z e m Z P d n J T Q W l J d V A z d X h 4 N F B B Z m V 1 S G R 5 W H M v a j h k R F o y Y 2 5 2 Z i 8 4 R U h S M G 1 F a E 1 Y R X h P V F F t e H M 2 d V E w W U J x c H F 5 d W h 2 c j Z V O H Z K V E J B Z T c y T H g 1 Q X h h T G h Z a U l D Q k l T R W d n S k N W R l B C S k V w V G l H Q 2 l N Z 0 V L M j Z C W i 9 M Z 3 J S S n d l Z 2 J 1 W H h B T k 4 4 N k Z i Y W t R c G h z d 0 l p T G p O d G t o Q W 9 E T D V h S z F 0 W l V q U j Q 2 U W 0 z d U c y d H B h Z 2 9 K Q 3 F h d 3 N t c n h H V E h H S m l X a z R I Q j N F e H N h U W 5 q N 1 h O N F F o S k N T R T J O a F l 3 c 1 B E c 1 Z x d G d X N m 1 p Q X h E S V l L S X l D U n B j Y 0 F M W j J I b k 9 h Z 2 Z a Q 1 l y b X h r M k p S b U J 3 c 2 9 F b z R D a m l J a U 1 Y a U J D Q k R D Q 2 h L N n V M c H F i b T J s c m E 4 U G x j d U h 4 Z U 5 E S G J Y O G 1 r d 2 1 6 M m V 3 Y n d o Q V p H W W 5 k Y m x l Q U l E S k 5 L R V F R R V p s a 0 h p O G N y b 1 R Y a X V C Q U J i Z 0 c 2 W j B R R X d J M 3 B C b U J R b E w 0 N U x k U l J H U T Z D M V N J Q U 1 i U U J w Z k x o Z F B w e E 9 G d z R I U T Z j Y n Z k Q 2 h K N j l F N 2 p h T F B a Q 0 F v S 3 d t Y X p Z Y l Z h T l l S Q l p C c F J p Q 0 F p R W t E d F R u a W p H R j Q 3 R C 9 t T m d 4 K 3 p P T V l J R T d h a 1 F x a H U w b 2 l J R E N 1 U U l R S 0 E x K 3 N k c 0 V n Z m s 4 a z B Z Q k d S N l V N a G d v a k l G R k h X Y X N 6 a T h F W X h O S F F O M 0 c 4 e n c 5 c E V 1 R F l G T n M 0 R 3 V 3 S U Z F W k Z C Q l R w R U V C R z V u Q 2 x F R U J H W l l q e G V P R n B s R E h m W V h 6 N T R N Y 2 J l U U d G T E N t e F F v Q 0 F p N G t j a G d v a k l 4 T k h I V G h H U k t j W n N N Z 0 t D d F l u R 2 N J Y z N p K 0 g x S X N o c j Z E d k c 2 V E d t a 0 5 4 W E R r R V d X R H Z M R 0 8 2 d 1 B s R 0 J n b 2 l J a U l o T U h I M 1 V G Q k d a d 3 N K c 2 N G d U d z V l M x d 3 p 1 b H N L Y 0 1 6 d l F M R k J 4 d T J G d H V M S D Z C d 2 1 5 d 1 d 3 T F h k c E Z M c m F r S j Z 1 c T h k S F l h W T Z x N 3 V 3 U G R J d W t 2 S 0 1 p T D F 3 d W h v V j V p W X J 4 R V J t c T h 1 N G p J N V V q R E d V U k V w c U d h R G l O T T J G c 0 d w K 3 F H U G 0 1 V E V t e E x o Z F d 6 a k V C Q 1 p M b z Z k d z V h V z c y N D N i b 2 d u U T d N W m c 5 a F l X N 1 M w c n d C c W J 5 d j R R d 2 l J a E 5 I S V l L S X l E V F g w R 1 d F Q 2 U r V X d j b G F v N m J D a G N 3 b V d C T F R O M H d p U F d y e T J 5 a 3 l W a m s 1 M E R W S X N W R 1 o 2 c n h Z c l U 0 e U 1 w e l k 3 W F l z b H N u c k d x V V F R V V J r N G l o R U V C R z V q T F E 0 N E 4 w e V l 6 b F J E Z T R o L 3 N K S D I y S E 5 M R m c z R z F Z b H F K Z U N U R j N u e m t G V G t 4 Z F F E N F R w e V l 2 T j F z N m N P V z d D d z h N b k x V a F F p Q 0 F p T W 5 F V U l v a U l Y S 2 J h b m N h U W g 4 T 1 Z j S 3 d L T 2 x 4 R E g 3 c 2 t G d F l s R 3 N G Q z V z e k p h N l B J e F R R M F F I R 3 h G N D l I Q W N M M D V p S X N y S T d V M U J u W T d m W k p H Z H F n R U V G R V p P S 2 9 z S 0 t J e U d V c X p B W T N 6 V F V X d H h k e T Y r Q n d s U k V x b k d 2 e V B 6 Y W 5 6 b G d l T 1 F r e m U z b 3 B y T z B K R m R S T F F R S 2 x 2 a D R G Q 0 p j R k t 4 M G R v Y l M w d E d D e j J T Y T l Q b 0 t J a U Z 4 Y U N o R k V S S z R B R m h N c 2 p U T 1 d U e T Z G e G k 0 N F Z O b l R T N k h h N k x Y U X E 3 S E x t R k x 5 O V N L a m x r S j Z G Q 3 l M T T V Z V j h R b 1 Z a U E o w Z G 1 v W X c r W E M 2 N 1 h U M m x w T l p H U W t W c X Y x c 3 A 2 e E l U c z d t e U 5 I a m x O Y V d v c m R I a 1 p S V V g 2 Z 2 1 5 U k R t R E 1 u a y s 3 d U R s S l N r b G 1 6 W m h W W l d W b W F V V V J r Q k R T Y 1 F V V G t D d W Z 4 U W s 0 O U h P a 0 p G Y z Q y W G Z 6 N H V a R 3 d Q T D R 2 V k p n U k 5 E b n R s Q 3 Z Q e V p O Z U h B N T l t T D g 4 Z E J N U 2 N v N m t w Q 1 F p S W l J b X Z E Z E N v S V l 6 U F B i W T Q 3 U z B l S W l M b T A 5 T V R B b 3 h N Y 2 1 U M n d B W n R m c j Z N d X J y U z Z t c X l p V X k w c 2 F E R D M 0 b 0 l E T 0 t p R X d u Q 2 h G R V J N U l B Z M W Z m c 0 l k a l Z k R G 1 2 U G p 4 c V J H d 3 J D Z F V X S m t B V W N H V D A w N j U v Q j A 3 R n V n V 3 l L V V V G S F N T V 2 J O b U 1 Y U G 1 U S 3 p X a W U w T U c 0 Z 1 E 0 Z U d I L z V l b 3 F B d 1 d M O T R 5 Z V M 4 c W w 5 V E p r M i 9 T M U h T V 2 h 4 N T Z j T k p u R k J H W l R o U W l p S W p J a 0 R 4 Z W 8 z N U N k c T J 4 b k t 3 M V p v Q z R t T m 5 o c 0 x 4 b j Z N V H l l R W d J b l p 5 M n l 1 V k h J Y 0 x s e F d i T E p p N H V q d G p Z V 0 d 5 M m l S M F h O Z G t o d 2 1 P U F B Z N 1 p u T U t T S l F v U X B y d F R w O T Z r b z Z P U U J 4 N j R k M U p u R k J H W l R s U V R R V V J F a G 1 R M k d i T T F a T T Z F d S t Z Y j I 0 c G I r a 0 t G N 0 Z x b z c v U i 9 U a 1 d i c 2 J 4 e T N s a V B z Y 1 A 4 Y U Z q U X N 5 e U 1 o Z 2 d O Z 1 J D U n k w U j J k a m J O e l I 0 M m I x Y U F j R G 5 J e X R y T z d 0 M k Z I R G x 5 a E k w Y k 4 w N 2 F q Q 0 l p M D R s Q 0 J C R V J H W l U 1 T T R 6 b D F u U m p 2 Y k s 5 S j F D b 0 1 i N V d 0 d n N m W D k 4 R k J 5 c U 1 w Z G V z T U p n L 3 N 5 O V V t Q j h O S W Z v Z l N l U 3 l k e m w y Z 0 Q x O C t E a n g 4 U X N D M 1 F 5 N W h H Y l B Y c 3 l w V X l m S X l z c l N q Q 0 l p Z z l C S E 5 o R V J H W m Z F T U d Q W m t X Y X N 0 e m l N N l N K U D E w T m V B N X h w O E o v O U F h Q 3 E z V m o y b F B W d F M 0 N 2 9 G e X I w O U g 0 S V V p O V N F W m 5 p e X N w S z J i a n h 1 a 0 E z U X k 2 a G 1 K Z 1 V j b k p l c D d X M T l Z c V l V V V J r d E J R a W l J a k l K V F V q Q 0 R i T U 5 o W U F M M U R h Q 2 5 r O W 9 V S m V 2 V k Z u d 1 g z Q k R j b X l W b U 4 1 c z l o W U 4 1 d U 0 r Z 3 B 6 S T Q w b E x S T G 1 S U n J i e l B v c 0 p 5 S l R S S E J 3 c U d a a H V N e k V 4 c V l T R k d U S D Z Y V G l j R G d J R G c 1 V 2 l D R F N q M E l F R V J H W l V D Y U 1 H U n h T S S t D R 2 5 0 N E t U Z z h V T k J x Q n d 1 b W V Z T 0 h D W V J B Z W I x K 3 c 4 R z Y v S G d z M n N 6 R 2 N Z b T R r e k k z c U N 4 b G l R e W J 0 V 3 h J U j h T a 3 V M Z 2 g w R T N 6 Y T J o c X g y W U l K R G x a R j I v R 3 F y Q 3 p H N 1 h i a m N E a n d l R H d h M G l E U 2 o w S U V F U k d a Z E R Z e k x J N H h s b D Z 0 R G 1 N S V J H K 2 9 r T m R n Y k x 1 U T B 3 T m 5 t N H l G N H I 3 d F l i Y S t R S 0 Y z b V J k b G J C Z X B x V G x Q Z G Z V N T B 0 U F h F a G 8 2 W T h E K 3 d r S m p L b 2 k w d E t z Q 2 Z y S G c 5 W H B w Y k t 3 a 0 9 u c j J K V D k z Z D N j S E p w T 1 p v Q 0 M 3 Y j F 0 b F p R R 2 R u U z N N b T d m c W t y K 2 V q R T F K e V V u T 2 5 O b l A 5 d T J m d 2 1 3 Z S t i a X V Y Y n Q r e W R 5 N U s x b X g 0 c 1 p S d j Z i S D Q 4 S G p j U S 9 Z Y m p a Y k p 1 e D M 0 Z z k v K 0 J M T G w r O W c 2 Z E t w T 1 J 6 R T Y v W G l j c m t 1 e T F v Z U l 1 T 2 h F R U Z F U k t h R W l D Q l l t M m d z d l d v N m 9 L Z 1 p 6 a m Y z Z l M x c E J j Z k F 6 N 2 0 w T y t G V W 5 i S D B G e G t N U 2 V I R 0 1 J a W t j S m d k Q W N r O T Y 1 b 2 w 0 c 3 B 4 O X V 4 a G N u U G Z K a j E 5 N 1 l C O V h x K 1 h n d 2 V m d z J v T k d 2 V 0 Y 5 T X N 2 L 3 d 5 c k 5 Z a H Q y e j Z G M V R w N F l 2 V 1 h 2 M 3 d m c D d P Y m U r L z l 6 b 2 p P Z W Z E Z 3 M 1 d y t 2 W W U 3 N y 8 0 M k 0 y Y k V E d G p 2 Y 0 h R T 2 V y R U h Z R F p i L 1 F L Q 0 M r M 2 I 5 e V R s N W F l N T Q 0 N n Z F U j Q r R T Y v W H k 0 R U R 6 O U R T V X N 2 c z J R d X g y O E 5 H M U V h W l d N M 0 5 O U l F W b m V p N U F 6 N i s 0 a k J Q U H Z s V n V y c m F C b X k v N n F x Y l d i R m l o M i 8 5 e E l t W E 9 I N z h w U U h I Y m Q z N l N U S X k x d k R j Y z k v R j R l a T Q 2 R 3 R 0 M y 8 1 c E V o T G 1 V V k J 3 Y U 5 E W E J K Z z N i e F Z o W V Z F Q W R I V z E 0 M 1 l Q L 2 w 0 R 3 F L c 3 J Z Z W Z P S H c z W W J q W m I r Z G p I L 2 g 4 d E x Y V T g 5 O X k z Q j M z d U F 3 L z h V T z l u a 1 F t a U V F R k V S S 2 F z K 0 Z C a j Z S O H N l T H h R M G U 0 Z k x o U T F H M 1 V Y U E l Q Y 0 x H c n V O c G J j K 2 9 I N 0 l v T D Z 3 b 1 h l Z 0 t F M 2 N J Z 0 t u c m p 2 U 3 l a Z l d W a 3 V D U W 5 w Z y 9 a Q 3 F L b z Z T M 3 Q 3 S T J 2 V z N E R 3 F j N 2 E y M W x O Z W Z w c U V o S G 0 r Q U 1 I a D Z P V E V p W m V a T j I 4 M W N Y R n p 4 d F R X S l V 1 M m t a U H p O c 2 V P N 1 d U c j F r O E 0 y U C 8 2 N i 8 5 T l p l W G d Y Z W l U a 3 h k e j A w M W Z H S F J m Y W V r c H p w M D d 3 c H c 1 e X d r U G 5 3 b U F 5 V 1 J p N W N w Y j J M W H J s M l J u d j g 3 Y X R h U D d H Y 2 o 0 b k R t e k Q 2 Z H p Z S m V y c X F x e k F K d y t 2 U W V U Y V d B d m d Q a j R 1 Y 1 R I c D Q z b 0 5 a e k 9 i c E t T R n B H Y X V 0 U z M 3 Z U R C W i 9 G N i 9 T L 2 V G e T I 2 b G p s e l Z 2 a l d P e n R i Z V B Y V m h 3 a 0 p p U U N n b z Z P W j V P V E Z K Q 2 N 2 S H Z L M U l p S 0 0 w T 3 Z z M m N N M E 4 x Y 1 B l c 3 l z V 1 J t K 0 V B R z R h Q z h I c j l l T D I r M 2 l u b n U r Z z h W a V h M W l V W N T l q e j U 3 Z j k r e j M 0 S G E 3 K 0 9 B S H Y r e H J a M n R y U F M r O T l G T 0 1 p a n p q c D E 0 S U l n T X B S Q k F S a 1 d u R m J E S j Z F a V N I d y t h a 3 Z 1 M X V M M V M w U V h s U E h Z V 3 l O a U 5 Z S 0 d 1 R i t z N 0 J 6 O V h x T U d h U E 9 O T X d j S i 9 k Q W 5 H a H h 0 S W J a c 1 Q x K z V v U U N z R 2 F Q V 0 p L S 3 k v U H c r S G 9 3 T 0 h v c E x t N W 1 w a V l G T T Z m U C s 3 Y k h 4 W V d U W H g 4 R 3 F k U D d 3 R m c x c X g w b X B 0 c m h q e G Z a R 1 M 4 M z N y d n V l Y l A z K 2 p i V m x t W l Q z Y j J M c 0 x E b z B j Y 0 l o U V d I c W V 0 e l Q v b G 1 q R W p s d T d 1 Z H J L e m Q v b H R 6 O G h Z Q j B C b 2 F D V E x s d D N n M j k 3 Z D N j N k p F e T l q c 1 F 6 Z U c 2 S 2 p v N F Y z M y 8 w R E 5 s c 3 d H e m Q r e U c 5 Z l d 0 c H k 0 d U x T T 0 h u e U R W S l R s e k Z y V n Z x S T J p M 2 p k K 2 p R b i 9 G N F h B U U Y r U m Q x Y 1 R p N k F E a D V j d G V B N T d T M 0 4 3 R n k 1 Y z I r R U t H b H B a Y j I 5 a 1 l B b k 0 0 d V d s d n J x S 3 p N e D J T e S t Q N H Q 0 K 0 x t c 0 h E a F p 0 O D V E a C 8 r e T R E e m h v Y k 9 J Q z l 2 T D g z T l Z X e m Q r Z 2 5 x N m t v Q U N B b n B D O T V p W T F N Q l k 5 a F B i N C t Y c n E 1 M k R o e D R t a l Z y Y n Z l R m R E Z m Q 5 U G R E Z n M v M T l X V V V G Y j N Y c z J Z T T N l b G J O O H l l d m R D d l I w M T R l T F F 2 c U J 2 c 2 R 6 U T h Q T n I z M m t Q M T B o R 1 J T M G N o Z 2 9 p S V h C W X N K a 2 l K T U p Z T G R i d j d B b 1 V M b H p i b n d P T U J 1 b n F l V T l v N j l H d U c y L 3 l E Q m Q v W E V J Z 1 B n N 2 d R c 0 t v V 1 Y 4 Q W N Q d n h u M z R V U V F H S G h V U W 9 M a i 9 y V 0 1 6 T F d F a D U r d H k 4 T W V P R 0 Z I M S 8 w Z k o v O D V I L z c z V F h O e T l 0 T G N I Q W 9 H U m w 5 U X l S S 1 M z T U E v T z d v R H V m O C t X T 1 V s K 2 N O M k 4 3 V j F V N U 5 U W k h m d H F T a 1 J R Q 0 V o R V N 3 Z E 9 s M j M v W V R K M T R H S U R O e i 9 Z R H p l R H d l M 2 5 y c k 4 3 U z N O N 0 Z s e T h k O H Z S R D Z 1 L 2 J h a i 9 M W H Y v N k F O O T c 0 T l h m Z S t U V k N R e U 5 I M 0 g 0 W m 4 0 V U x y M m I 5 K 3 J 2 O X R w M D g r U 1 l I R H o 3 T H Z m Z i s y N E J o T W 8 4 K z Z 0 L 1 R K R C 8 v Q U t k T 3 Z R V V l J V U p i V 3 d Q b n p o M 0 Z i Z y 9 u U X g v N j k x R z F w Y m E y e U h m S H Y 2 T 2 p C Y 0 I z a H g r T U 8 v L 0 h q N z l F Z l g w W k d 6 Y m N B M E J l M 3 J z V U Y 3 L 1 B w a z B Q a k 9 n M W N u U G Z J U y 9 2 M 1 g 3 d D M w O S s v b j Y v W S s 2 N T V 6 d C t J V U p G e F J u Z n N J N z Y r d E l C N T Z 5 c U t p Q W 9 5 Q 2 d t M m R u W l B L S j J p T W p Z S 1 V R U U V a S E x Y c k F G T X F L T T V V S X R q b 0 h C U W 1 t c j B h d W h l N W d i V 2 0 x T 2 F P c 1 p W a k d V R 1 V F U W J Z Z V l F R 1 B w Z l J 4 d G g r Z 1 F p T 2 x a V j Y r R 1 M r K z I y L z R G c j l m T H p w M C 9 4 R z Z Q N E l Z Y l B 1 Z T M z M n c y Y y t U S V g v R j Q z R n h 6 e l V j S U R S M z R C b k U 0 T 3 R t O S s 3 Z k 1 t Q k h u T j h W Y m V Y a 2 V 6 Y z N W T E Z 0 M l B W Y X J V V n p E N C 9 G U V Z I U 0 N v S 0 F R Q 2 d v T y t J N 3 Q 2 R 2 p H N 1 h i N U x 2 U j d o W V Z G T T M v K 2 V y W n Z m d 2 l I b z R z V E o x N W k w Y U p y b U R F a n p u Z U 0 x K 3 Z s a l R m K 2 g v V D A x V V B X Y T N D N W 5 P V G s 3 Q 1 l x Y W h a c G F m N 2 h o Z G Z y W m Q r K 1 A x S l p X Y 0 R D a F Z j U E d q S U F 6 S n l a e U t a T j k v U E 9 P N y 9 q M V Z j Z l p z Z U 9 2 L 1 B y Y 2 k 1 V D E r c l Z 0 N 0 Y 2 O V c x M G R y Y n l 4 Q l A v d 3 N x V n Q 0 e X B z Q 0 p B Z T N z R H M y Y 3 Z C S 0 N y c X h X V H l V U n d j R j l k Q W J Q W n l 2 c j F k L 1 B H R y 8 v R C 9 Q a 2 J t R G x 6 T n J t N T c 1 Q 1 p 1 Z U d p d F R q N j I 3 V H B m a l p z d U J m d z h 1 a W p Y M k R U c H Z 0 O X Z Y a 3 F L L 0 4 1 O W R X S E I 5 U 0 J P S H o 0 V D c 3 S E x 0 Z k E 0 U j l I a i s 3 R T Q z R m p 0 Z H J V R T B G a 0 V p a E V F Q k d S S z l x T W 9 J R X p S Z l J x N 0 R L S 0 8 5 W j B R R z F I M y t P N l R x a H V o L 3 F 1 N G M v Z j R q Q 1 d v c G F M S H h k a T d R a 2 E r b 1 V M L 2 I r R z J T R F V C c U Z X N D Z 0 Z G 9 j T 3 d M Q l l y a l k y V j F O Z V h z V z N i c H l n c H l h Y T g v R F J Y W C 8 w Z 1 l O e H B 6 Y 2 w 1 b T V T V U p T e F l z Q W 1 I b z R z e l o v W X h h M W F H Y n l q Q z B h T T c 4 W H E 5 c k Y 1 O X U x K 0 l r S k 5 q M 1 B r T k M 0 d j J i U 3 N y e T Z H e n N 4 V 0 x 4 Y 3 A 3 N z c z c T I r N T J P L 0 Y 2 d l g 3 Y k F C S V R N N W s v M z d p b z k z b z l G Q l F j b 3 J x N m t G d H Y v V 2 Z m Y T U w N 2 Q 1 U 2 l v a E 1 r S k 1 3 Y j h 2 c 3 N L R G h B W j J j c j Y 5 Z m Z P M k F 1 K y 8 z N 2 5 5 S X Z i e T h K Q 2 V s c z N I a m Z S W D l l O C t k d m 9 M R 3 h n d X p z W F R 6 L y 9 Q L 2 x o a H M r V D J 4 c 3 l r V 2 Z J K 1 B Y M m x w S G N Y R z I z N 2 F t c G t y Q X F H T n g 0 U V c x M S t z W j l E d 2 x K Z G 5 q S H I v Z j J s c F B S S V R 4 e D d D e n M 0 V 2 d v T k F C T l F 2 U z B s Y V F t R G l m Z m Z 1 Z U p D d H J H e D B k V F N 4 W n N 0 V z N 2 N j Z 1 b E t h b X F p R m Z 3 M k t 4 T W 5 m d V Z i N H d 3 R 2 9 O O X Z X M j Z H M S 9 i M i t J R 1 R Q a X V P N j Z U N U 9 X Z H B Y d n Z l M X l P V 2 h y Y T J U b n p o O H h k K z V L N 3 J u b j I 1 a E 1 a b D U 0 N G N j c 1 h Y b 2 R D e F p z c E w 2 K 3 p O Y 3 p R V V F 1 U F l V S U l p S W l R N W h w T j V Z R j B V T W Z V O V V P d F o w O U F j T W d q d 2 V i c G 5 J d 2 5 h N i t u a E F q R m Q 0 V E x J V F p q T W Q y Y T E v U T R B c 2 R l d m F I V 3 F H N n c r a n h F T l N 6 Q l B j c 1 F l Y W V k V 3 U v e H o z S G h F e n p U d 2 9 G Q l F j S k R n N G x M V z B G e D Q r L 3 h Q b n p K M 3 d o d 3 F G R H o r R j J P M W 0 1 O G x Z Q X V y c m F P S G p 3 V 2 R h d X Z a T z R 1 R G w w Z G J W e j Z 0 U 2 J 4 T W Z Q W m Q 2 O G x i N X o x d F l X R D d q b 0 F 6 a D E 2 a T N N W m d 2 M z M v O E R 2 e T d n S T V t Z E l U Z z R s S T B i U D h T Y m I v N F B K M C s r d 2 J K b D E r T j J 1 e m g 2 O U s v R X h j M G h L M n Y 3 b 0 0 v e m V O e W N P U E V L M G R G S n B L Z X Y 5 b T E z d T E z c z N m c 0 U r Z m t I a U l s S j R j W W I v O D U z W V h Z e D Y 5 Y m R o Z F V h e F B I a k w 3 R n o 1 N D l Z c 2 V K R 2 x p M j d Z Y 2 l a S j J U O G l v d X p L U 3 Z M O W R 2 V 2 V 6 Z j k 3 Y m N m S F h D O D I r M G E 5 R H g 1 Z V h z Q n F L a k l v N 1 c x b m s y Y j d o L 1 Y x S X d P U n h j T 1 I 2 Y 3 Z H T 3 Z v Y U J t M E V D b k F 4 b z M z O G F j L y 9 S d D c 5 e j d C M 0 x r c m l Z c E s 4 T z A 3 Z C s 0 S X V i b H Y r O X J x O V h w O H Z Y V U E 3 U F p 3 N X M 2 O X l q Z G N 3 b T R Q O S s z c k x m W m 9 O b H R 3 T 0 x w O H c 0 U E 9 u Z X N i a G d S Z 0 1 r R k 5 U U k h 4 O G Z P b 3 F 6 T 0 d O N l N u c j J I L y 9 x Z m 8 2 b W 9 q T W p L Q j F 0 W j Z F a E 1 6 M W F O R 1 p B S k 0 4 N D h H S W l J a W d U V X J 6 R m d 1 c H F i R D Z O W F E 0 a k N L U E R a M V E x T 1 h z Y T J w d S s 5 c n d 3 a D Z O d l R Y N W h 5 N n B z T 2 x G b U l k R 0 V B R T l R U V E x c 0 V X R T l n c 2 Z Z K 0 h P c W I z c 1 c y U S 9 l U G w 4 W G p J e n o 5 Q W V 2 c m F B U m Z R M 2 Q w Z F Z G Y m 1 r N W 0 1 d m w r V m U r T X V h R z g x L 0 x 5 O G Q z R T Z 1 M W 0 3 O W s 2 L z V 4 N D k r d n l B M T Z x d E x h Y T g v R F F a R 1 d 2 O U F v V G h P S j N k V k Z j W E F o Q V V G R U p p W W l a Q l F T R 1 V s W j J t d F B R V X J h M z F M R m 1 5 a l l x S 0 0 0 Q l J R S z Y v d k x 4 O X R M Y z N z b T d k W G I 0 N 3 R W M W R i Y n o y M m k r b 3 F U b F B U R X d L T j k z M G h R R 0 Y r e T V t M W F w Y k N R b V p 3 Y 0 d E e j N I c z J B d W N P Y k 9 Q R D M 3 d 1 g x V W 5 Z W U p r W l c w Y n N p Y k N S e j d 5 a z J G c k l n Q l V W e G Z T M k Z q S n p K b U p o S V p H V V Z 6 O F B w M m R 6 V 3 p i O W h E Z 3 h X d 2 U v a U 4 v Y j N I U H Z Y d W Y 0 T U N C c C t u d W J z Z n R k d k h r a z E v b H J y d S s 2 W G Z z e k p t S k x G a X d r Y n k 4 d l F N Q 3 J u W H I 3 b V R k T 3 V O M z V z O S 8 v a D Z S a 2 Z G c z M v N 1 F n T m Z y N k R E R 2 d m V V B L b m 9 E R W 9 2 R j F s T l k 5 T F Z C M j l y U V V J S F Z H a 1 J P e m 0 2 c z F p Q m Y 3 N G 1 Z b U d T S 2 k v d U t O S W F G U l N s R U V K a 0 F D a E Z F U k V R b V d P L 3 M v O D V E R F F B Q U l B Q k p S R U Z V R G l Q U j R 1 Z 0 x G W H F E a G 1 Z S H R I U k R t d 0 5 h b l V i d m h s Y U h z Z D d V U G J G d D c 5 W H B N c G J K W W p i Q k Q 0 Y n V 3 V D h p S l N Y W m R I Y T J z R 0 R C c G d I N 2 d v T k R 1 Z n Z 1 Y i 9 1 T m 4 v W j R q R z d p T n B 0 e D E z V E Z p a H R a d l B o Y X Z 3 d n c 4 K 2 R Q V U Z h V 1 M y S m l w d D g w a S s r O T l 5 b 2 1 r N G 5 s e T B j M 0 Z y M j F 0 W j V Y W H Z t W j M 3 W U x w M j g 4 Z V B C W j M r U E Z p N i 8 x M n h j U k V Z U E 5 G c 3 l 4 W X p 1 S m o 1 O U x S R V F N U V V F a D J H e D I 1 c 3 h a e G 9 J R m 1 6 b H p a d C t v M m d T U W x i V 2 Q y Y k 1 Y O H Z i Y m o 1 S 2 N 2 R m d C d 2 h S M z V N a G Z 5 Y 2 h Z U z I x d E V W R l J z M W k r Z k F m S G p 1 M 0 U 2 L 1 h n Y 0 h R U 0 h E e j h I e U M 3 U F l J d F d 6 N 3 V 0 N j J o b 1 l 6 c z d G M E R n Z 3 k z M j B W b F p U N W c v S j R O T n R 5 b X Z y N k 0 r d n J T b n Z v S H h 1 O V g v N T R S d l R O S z l K L z l v Z m Y z M F d L e E V o R V J 3 N T E z Z n Q z d m 5 E V T F S V 1 J u d j A 1 V F V 6 V T d k b n l P M X R Z R z N u M z N j V k p U b D V H V n R S M j d m W m h F V j B R d U N Z V U l J a U l p V T h p T U l H T V o y Z V N B a G s 1 W F Q 2 a l F M M k R v R F J u N n I 4 Z U d H T V V p d T k z Z z Z G b T Y z Z U R 3 O U R 4 M k d Z O H Y z R D l k V l Z l Z k E r Q 0 Z G L z R E N k 9 0 Y T N Y c 2 5 O e W x w R V R m Y z h M Z S s 0 M 3 Z I Y U h k M j l v M H A 2 U j h n T 0 o z Z E h E a n d O S F o 3 T 0 t 0 V z N j c U x M L z d V d D I v R G h u d U l p N X R E Z F B U c 1 V i V X h L b W 9 X O T k v L 2 d 4 R W Z i N 0 1 G c z J 2 W E w z M 3 J L U 2 x M d U 9 X V 0 w v T G l p e i 9 o d G R k K 3 d l M j N m d 1 d y M W N a M T E z M E d t e T J Z U T R m K 3 h N b V R i N H l x V F F C T G x t d 2 x L a X F C M j I 3 N 2 x 3 R j F G c 2 J p d V J v N D B y c H M z T 2 N a c m V 1 Z W 1 k a n p t M D B 3 e n F 3 T G w 4 d m g 2 O X J m e S t r M H V p V j F k c l l N b U x i e n d y b 0 g r Z m t I c U t v N n k r Y k 5 I M m I z N 3 Q 4 Q 1 J r K 0 I 2 N j c 3 R E 4 z Z E h Y a T k z a E h W Q n d n T m 5 V R m 0 1 a n J m Z W t O R E J S Y U x G W l B K U E t B d V E z Y j J M d H J h R 2 x t O C t G c E 9 u b n l U U l l 1 d U h U R H J 4 N W t 6 K z R p S l N T W X h N W k 9 6 W j Q 5 d z R z U k w z S D M z d D N 6 d n A 4 c k t m R U p D W n Z q M U Z I Q T Z 1 e k d a V E Z n c 1 Z s c G F h b W x x c X F L a G 9 Z T D Y r a E t x c X M 3 U z J k b E N X d H B W M 0 h u b j E 0 b U t T a U F 4 M F p o N j l j Q 0 J a M 2 p 2 d l Z k S l R K e F B U R X d 5 R V J H e F d L M U J S R V h O d W 1 n O U V S R V p H N F V J S W l J a T A x e U k x V m p p S i 9 B M T J w M T k 0 V U w v a 0 1 I b E 1 Z S U h s d 2 V j S G 5 E M 2 Z 2 V 0 N z M m U v e T l 2 e n R k O H k z R E h 1 d 1 d 2 S G p j c m N 1 Y X V J a k 9 3 Y n E x M V U 5 Q j V W V l F X c 1 g y O U 1 U U m N X N W 4 v U j B 6 c z F Y R V h G R 1 Z h d X Z I b k E r W X l M T 1 J P Y k 5 0 M l B 6 Z V k v U E N B O F B I c E 1 G Z k h O W n Z P Z 1 V 5 N k 9 S b X h z S 3 R k Y z h 6 Z T g r Z V p 2 T 0 h Y c V R W Y X N 1 T k Z Y S 1 g v T m 1 0 d F p 0 Z X B X M z d G N z l 2 e W V 3 c 0 p q Z k 9 R a l B 4 b T B S c 0 s 3 N y 8 2 Q m M r Z U 8 r T W F 3 a j J a T S 9 j V m t o R U Z C b H d P T D J Z e l p Z c 0 h F K 0 l P S m k y b D N H c 3 R I b G t 6 b 3 k y Q U M 5 c j g 1 d m 5 P Y 1 B y M k g w N m Y z R E x y d n F h Z S t O d X p 6 R 3 h z c l d M e j R X c i s 2 Q k w w Y U d z b 0 I v R 2 I 4 d U Z C c D Z T b E N R b V p n d D B k U V d a b F B S V V V l N W V X b m F X O X Z Z c z J h M i 8 z c U d S a X Z W O G 1 K R X k r e m F 0 V X R M R m 1 5 a m V M a W J J N G M r U X R i d D M 3 Q 2 Q w e D N k d 2 Y 1 K 2 Z 2 W n R P b C t 3 S G l Q T m p W V l V W e W N U V n J h Y 2 d E S 3 l u S k p U b D d z Z D I 2 W H E 5 d j N l d m 4 1 Q n p o e D R t V X N G a H V 4 c 2 F u T W 4 3 K 0 I x T l J s M k 8 z a H Z p R E M 0 L 0 Z n d D R l e m R l c 2 5 h R 3 l z c E t R a 2 0 0 c U t Q Q m 9 h S 2 d D N D Z h Y S 9 I L 2 J u S n l L a n B 4 Q k J S R V J F a G h Y V 1 U 2 Q n h N a D A 3 T n I 3 b n g 4 Z W 4 5 Y X Q z W U F 3 Z H F L a z V 6 O E t G b X d j O X Z 2 Z k N v N n J x T E Y x Z D d R T z Z S c H Z O W m 0 2 N D R X K 0 p q V T M x R l h Q c j l k U l R Y N m V 6 Y y 9 B c E 9 I c G 5 a e G h z T F B 2 N j l m Z X d h T k h W d l B I R y 8 x Q m F l d X F p M z g 4 Z G Q z e H Q w Q X R G Z 0 h u e l Z u S G l 4 T X Z r N X g v d 0 N 6 T X N G c X R m V 0 5 E Z T N r U k l T T V N R M 2 I 2 T m F m S 0 N M a 2 5 2 Z y 8 1 V 2 h N R 2 F x R H h p W T J P S m k 0 d k R a c H Z Z T j l Q d m N 1 R H h I U G p v Q k l j S U F Q d k g r Z n g 1 O D F h e l p N a 1 d 2 M j J G a G N m S X l k b k 5 C e j d 3 a j R P R 1 B l S G g w Y n o r K 2 k 5 W n Z u d 0 h T N V p z O V N 0 T z J G O V Z W U U U y V 3 p E U j B V b E R 2 d j d a c z B k b 2 I y L 0 E 0 M 0 Z U V j F m S z d O a 0 x X T F p z Q n l r c F M 2 a X N 6 U G V i d X R I d G R y R j c 5 M i t K a n A 3 T j B x W F h Z V F p i V 0 x Q b W c 3 e j k 5 b U 5 r W l c z M 3 p X c H k 2 d F N i Q k F X R m t w N i t C b 0 N v c U F T U 2 t o Y V J r N 0 9 i d E x U b D F O W V c w O X B h e C t y V n Q v b T F 4 Z W 5 z Q 3 h H d X V 1 b 0 R w S 1 J r c 1 h Q b m o 2 a X Z M N l c r d n B S V H A 5 N 0 M 2 L 1 h n O G J q N T F L Z C t T W H Q 3 S T g 4 O D g w M H N G c H Z 2 U G V 2 M W V 2 R j Z Q Z H g v L 3 c v R 0 h k Q 0 p 5 T 0 F V S W 9 p S W l J a G d W T F d Q a m s 2 a X N i R 0 N 3 c 0 t q Q S t v U G d I R k h k V E J M b G 1 6 R j V S c T h R R V Z 1 N 2 p 1 N D N T N l d M a D A 0 d z B M d i t W d 3 V C e m F i b m Y v Z j N y M U h S W D N m K 1 I 5 L 2 Z l Z k d B Q U 9 N T U l D Z 2 d D Q X F L b X J V U k t 2 U k p H N j h 4 V F R t b D N T V E p x M 1 p i S H V T T n M x d W Y 5 d T l O T C t l Y l g r O S 9 k R j I w M n k 3 d j E r M 3 A r M j I v V z B T M H l i M X B M c 2 5 H c E 9 Z Z U k 4 Y T c x R j B V R l J F U U J D R U F X R z R 6 Z 3 d 6 d n o 4 S W s 0 e U F E b 2 p o N H Z O e E R 1 Z k 1 m Q y t m N z J k M D l Q Q j l m V C t m O S t l M j I r N 3 J k V X g 5 Z m J u T 2 5 0 M n Z u c 0 t Q L 1 V s T H k x V k p 5 Y j V l Y z g 5 N 0 J J T m Q 4 b m d x b F o 0 K 3 V k O D J 1 d n N S Y z g z c l l P a m s 1 c z V W U n N a V W p S K 2 Z I N 0 c 5 c n E 1 Y 2 t w U 2 V Q c m 5 Q b F R F N k 8 5 d F V Y b j V j R X l Z V T l E d G N Q e F F L N m V 6 W k F 4 b y 9 m c 2 8 x U j V S M G R I Z 1 Z I e j l P O C t l d l Z W e G N V c 1 Q x e X N 1 U H k y c j l P R V J v Y l c y U X l X V F J z b V Z m R G s 5 e H l N O W Z x T E t 5 b z J w d H Z h T F U x Q n l W b H g v W H N X U H Z L R D k v Z 2 N y S 2 p x c T k z Y X U y d G l Z R k F w M 2 h B c E J I a m 1 4 V V h G e V N j b l B u U m Z T b E 8 w V G 8 v d j U x Q j J E Z G Z W b T M 3 c W Z o N y t X b F M y Z T B l Z l B Q S T g 1 N z l O R W Z o Z 0 1 E c j l j V D F R Z 0 9 B S U 5 I a U F B Q U F N Y T B V Q 2 l r a m 8 0 V 2 R Y Y T J L a G d N c U x o N G w 3 e m V l b m 0 5 S H M y Y j k x a 2 x K M m V x c G F W U l Z W V 2 5 k T 2 V k a j Z 1 O C 9 M a m M 3 a D J h U H Y y d X F K L 0 k 5 e F V R O U x o d z R a a j g v a z d O b m J 2 b W 1 t M 1 k 3 Z k V x T E Z 6 V 2 E v d l p z d 2 M r Q 2 h H d X J h c 3 J J S l B K M U 8 4 T j Q 4 V 0 x 4 U W 9 F Z k 1 y T W 5 O W n Z H e j V m Z S 9 n b U R q Z G Z 6 M 0 t q V i t 1 N W t l O H V O T m c 3 U k x o O H V V e V N s S k x T Z D Z n b G R Y O X Z t c H B x d z R V T l A 4 b G t N c W 1 6 c z A z Q l l G Q 0 5 q Z F d h T n U x T 0 p T Y T Z l a D N Y M U Z R Y l V i T W d N V E V 0 U E V X a G g y R V l X c m 5 5 M m Z E N 1 V D a W t Z T E J M W j g v d T E 4 V 0 x 4 W X F M U z F K O H Z G U G p 4 a z F R Y z N P Z E R o O S t R N V d W Y m k x Z S 9 Q b G V v e X p h M n B v b 2 p n a U 1 B b 1 F J Q U F C Z 3 p P b n N i T k 9 X T G I 5 V V c 5 c 1 Z 0 Y l p l a V Z p R l l l L 2 V W M l c x M n V W d 0 p J Z U h h a D g 5 K 3 F a T U p v c 2 1 U W m 9 y b X k x V z I 3 Z i 9 Y b W Z Q S H R E V X F a O F p y b z l 3 W F Z l d T F N a G 1 p N V B O R n F 1 R 2 h p c F Z W Q l Q x T z J 3 O U Z B c n A r U E V 0 T W d 4 R G V Y b T M 5 O X V t e j l m T 1 N J U V J J R G w 1 b 3 F U d U d o V l h q e H p 4 K 2 R w M T V z e G V 4 Y 1 R F a D Z j U F h L M m h v V X I 3 O X I y c T F O U k p 5 c 3 J x U G F j a k 9 Y b W l U c D d j c G 5 Q b k R x a T k z Y X V z c k Z t U 3 B L c X E w N n F z U E t t a 3 B E U j F k c m J y N 0 5 r R G 1 q M T d S Z m k 4 S T B j M j Z j U 0 o 5 L 3 J 0 O T Z 4 W n k x V l l l S z h l Z i 9 4 S G l v d H o 5 Z 3 E w c G s x Y n J M Z m Y v c j h h T n k 1 R E J R V k w 1 Z k 4 x N l B q e G Q y U z N K O G p 2 N z F C W j J S R k 5 u Y n E 0 V j d 1 d n Z Q T E 4 4 T 3 R R c U h m Q m x B M G J 2 a H N 4 b l F I Q X p V V 0 l B Q U F B e G h 5 c j F T N m Z y M D F P W j R h e X M y Y 3 J N V E Z W T l R W b l Z W M W R v c 2 N l K z F I R V B P L 0 t T c m R L U 3 Z a c S 9 2 d 0 h G Q n V i b 0 5 6 Y y t Y S T Z O K 3 Z n d 1 Q 5 L 3 R M e G g 0 a l d 1 T k h 3 T 0 g 5 N m 9 z c k t q N G Z l R 1 l k T G N 1 Y j B M U W t y Z F M x R F c x S n p U b E N t Z j Z m T 0 p z O V I 5 O D l Y U z B x Q z B 0 T n l i M G w 5 R U x 6 M D l U d 3 N X U E t 5 U 2 t y M n F x a m 9 W c 2 M 4 d 0 R D V W t w R 2 p w M G l m N n J K Y 2 d T U z B 0 R G J K Y T d W c S s v Q 3 Q 5 N 3 I v b m 5 p L 3 A z T G t E Q 2 d S O F N r L 1 B D O W N P T V F 5 V F R w N 2 N w b E F v S k x Q W m 9 v a 1 R a N F J E a E 1 X T E g x T X d l T z E x W H B P V E o 4 b 3 d E R G t j e V g z d U x 5 N 2 V K Y 0 1 3 d E d M R j E y U T J X M l F 5 b V Z W Y 3 Z F c y t Y N 3 N N d z F C c T Z x U S t S K 3 l z W G Z 0 Y 3 V G W k N m W D I 1 Z H U 5 Z U g 5 N W 5 O b H U w W n M w M 0 Z C d W J J S 2 0 3 N 3 N m b X p U L 3 I x U W F B b 1 V P S U F B Q U F 4 a H l U e W F T L y 9 N d n Z S V 3 h y Y i 9 l c X V q c X l V T n p s e X h l M G J k d H Z s W l N V c H R t e l Y 0 Y l B Y Y m p 3 Y z l x e T V a Z m F 0 d T A v Z E 4 5 O W Y 5 Z m 5 2 U F N o N X Z O M V A v b T l X c z l T b F Z m T H o x O G 9 t e T F X W F Y z K 2 o r Y V h 6 N D h v S k N s M U J 3 T W Z m d m l X a m h 6 W n B J U 0 V s R D Z I d H Z j b 0 x 6 O H V 2 N z l E S 1 N r V G I r e U R Z R W p N b W J O U 2 M r Y X N I T k E 1 R H o z M H o r S F h q e n p 5 L 1 l n b F N q O H B M a T R 4 W W 9 S Q m o 4 e k 1 x W H J x c V Y r R m 4 r W i 9 j a n B Q Z n Y 0 Z E E r c E x Y e F l 2 Z m t 3 R k J V d V Z s S l F X Y n Y v S k o z K 3 V Z T E I 3 Z E 1 I V k l 4 Z G N y a X c 5 L 2 Z T d k k 3 W W x K Y V d G Q 3 p Z b U p L V G 9 5 M S 8 r O T E 3 N 3 J 6 N E h 3 T k F p U k F B Q U F M Z W t z c k l Q d F d 2 W G k 3 S l l Z c l I 2 O W Y r T U N B c X l z M m R w e G 9 5 N 1 Z W e T h T M i s 5 O V c 5 Y X Z 2 d 3 J p b 3 R M d X F u O W F X M j l v c D A 3 L 3 p Q c T R 5 Z E 5 t a E 5 l T H E 4 d n R i W G 5 k Z U R B N j Z x d F B h K 0 V C S m Z 1 d i 8 v d k Z S T V R K M G s 2 Y 1 d L Y m F t c k 9 L a V l t W G 1 h e l Z S M G R Y b D I 0 Y 0 V 4 b X M w V U Z C V X R 2 K 0 x O Z y t Q V V h J R V J q c U Z m b j Z H R 3 o y V F Y r Z k 8 v Q 2 5 r T z F s Q 2 l B V H d j a E F n Q U F 1 S 1 V F Z z B I d D N Q b W Z L a T A 5 c F B o N H A x Y X Y v b n F m U S 9 3 W E x m c T h X b G 9 h V l Z G U n B B M G J 2 c W U x Y T U 5 V G N u T G 1 U Z X V Y M H p s Z W E 5 Y y s x M n Y 3 K 2 Z O S H R H Z l B I d 2 J V b H R 1 O V U v d j J 2 U 1 p K b W p w M W t S W X R l a l R p c H R K c 3 R x a X k w c T F n T U J B Z X V q N X V Y S 1 l X T H Z 4 Y y t D a 3 h B Q U I 5 S V V R Q U F B Q z N G S l B K c E 5 q W V J H V m x G Z X F l Z T c 3 V W J 6 V j R r O G 1 r b F N 1 L 3 B x T k h O N n U 5 d m Z t b U J n a D J 1 M F B C W U N B O F V 1 Q 1 R Z b U 1 U N U h B a 2 g 1 Z l V p O G I w N l h l c G 8 4 T 3 I z T n g 1 Z l J a Y m 5 E S G o 3 d k F T b H N G Z 1 V J W m g z T F N u e n d D Q X N j V U l V Y 0 l V Q U F D T V F F Z U 8 z T H k y a C t M R 2 1 a d n Z n Y k Z h a S t S e X V a U 2 F t a X F y O W V i V 2 1 I a k p M Y T E z U z F 2 N 0 x 3 R X h a S D c 4 N D M v V n l w W C 9 l U E 1 2 a E U v V m 0 y L y t X Q T g 5 Z E w 5 U 1 U x U G x j c m x 1 K 2 5 j V 0 d F M l l n Q V F B Q U c 0 N U p w U H B o b S 8 r a D Z J T m p I N m R u V z N 5 Z U M 0 T 2 R 6 Y 3 d o T 3 J y S y t U e n R R O T N O N E F S a X h B Q k F B Q U F H S 1 F K R X l i S T Q 2 a 2 M 3 b T V n Q 0 h r O G x V c E p T W l p o R 0 R L Y n p Z U 0 Z 3 R l V J R V F B Q U F J Q k J X c m p 3 Z H R Y V 3 V v Z T d H e G h D V l Z V b m x K K 2 Z K N V B K S k t 2 V l N v Z 0 F Y S V V R Q V F B Q U F C a W t X Y k 5 t S 1 N u S k t y Z D c r M 0 I z Q l V P Z 3 F P Z z l 4 Y 1 F F b E p X V k p Z d k Z J c H Z O e G h L V X d G W D R G d 0 V B Q U V Z a 2 0 0 M 2 F 6 M k 5 I c H l T T j J T Z T Z Y L 3 p p N D J w c 1 B L c 1 R K N 1 l O Z D F k d 0 E 0 c U s z b E 5 E d 3 h r d F d i S l l G b 3 R G R G 9 l R G d v c E F I M W p p R V F B Q W p F a X N I e l d X a k 4 y L 1 R N T X d a T E Z Z O U 5 S V D Y v V H l 5 M y 9 R e n A z b m x a R X h R e W t w V 1 h L N X N v Z T d l N 2 l P K 3 Z v S 2 V U e V Z x c W 8 2 c V p p W W d K W X R X e V N 6 M m F 6 N C t I Z z V u V T V a T E p Z e E c z N E J n M F d J Q U F B Q V J x V F k y S k Q 4 Z m 4 1 N U h 3 d E N v Y l l 4 W G F U T 1 p E S X B K a V p H a n o z M m l B N G R P c V R p N H F O e X U 3 Z k l a b 3 Z U c F V z W G h y d D c 2 R W R H e G l U N W Z H M X l 1 V k k w Y l Z w d W V B c E R i R 3 l z a 3 B P V E Z S T V R 3 M V F H b 0 E r R U N B Q U F Z R V J 5 d V V K c W J R M n F x N H R m N G t j M 3 Z 3 e W p m c 3 d Y c W J O W U x F c E l T T k R p e F l z M W M r W k 1 0 Y l M w S 0 J B S U t C Z 0 1 L c 1 N 3 b W h I T k 1 B e V p U S 2 J 3 R k l h a 3 B D V F o 3 W F p a T E 5 3 c U F Y M 2 h Y d 1 l B Q U J p U m 5 F N l Q 2 d X N E Y W 0 2 V 0 t P T T B X Z 1 V s T m N s a 2 F w W E Z F a m Z t a T l S W k x C Y k Z 4 W F Y v V H F m V E t a L 1 B K N y 9 m c j Y 2 d U x v S 0 V F Y X B u a E l 6 V m F w W E 5 a c F B W Y X B Y R l l o b l Q z M V B n U m h F a U F B Q 0 F F U 3 N u S j Z S V H B 3 S U t C R 3 p E M 1 J V T V N y c 0 1 v M E l X a S 9 X V 0 t W T F h N K 0 x D W X J I S W J y Y 3 J G Q W 9 S S U l 4 d 2 h t S D A r Z 0 h R U D B J R U F B Q X d J d l V V c k 1 2 U G I x Z H B x V T k r d j E z O D Z q S m F C Q 1 E x e V R E S 2 I 4 a 2 l k Z H l J Q W h q T E d L Y 0 R B Q U J H c k o 2 Q 2 R k b l p B Y 1 h G M W N w a 2 F s T D N j b 0 d k d z k w M V h N V X d l d j V l R 2 l X Z G w 4 b F V J Y X Z W c X Z q N G V J c l V B Y 0 F Z U X B 3 U E F B Q k d 0 S j V p W j F s W k Z q V T F O Y W 1 s c F l h Q 2 R T U F l 4 M F h x N G l o U 0 J 3 Q m p F U C t i Q X d D Q U V Z K 0 N k Y U 1 E U m V v Q V l P d 2 p S Q U F B Q U t N Q 0 J l d E d C N H J V Q W N E W V J v Z 0 F B Q U J H R F c 1 S 0 F R Q V l Y b 3 d 0 Q X d B Q U F B Q U F V U 0 Z F Q U F B Q U F B Q U F V U 0 Z F Q U F B Q U F B Q U F V Y U V t Q W d B Q U F E Q k V p b 3 F L Z E 9 q U V V W V l d W c 3 B 1 a j l l R k M y Z U d 1 M H N Z U m p r N V U 5 V F o y Y W F z c k l t N j Q 0 N z V L a X d z c E x Z T F J q M U N C Q U F B Q U d B S X Z Q a m l l a l U z Q j V X Y U 9 r M k x G e T l Y U 3 N y R T R l N F N S Z 0 N Q N T Z J O G 5 r c H Q y M 1 p J a H c 4 Z j A 3 c D F q N 0 g w S 1 V Z M U k 4 V G F T Q U F B Q U J o R F h u S k w 2 O T N T M W t j L 3 Z X d i s 0 a G U v a z l P W n J 4 a 3 o 3 d m 4 w T G 9 w U j U 4 U 0 p i Y n B 5 N V p 5 Z W Z u c W Q 3 S G E 3 e k d i e m N I Y 0 p H R E R p T H d B Q U F P Q U d 2 U G p p Z W l V b E V T R G c r b W J O d W x m a n h 1 W H I 1 W m Y v c U p h V 0 Z u V j F k U T E z b D R B Q k k w U U F B Q U F B Q n F t b 3 F F a E 5 U V U h O b k V t Q W d P Z 1 V G d D Z y M W x i c D B L R k Q 2 d X p z V k R B W U h P N H V B U U 5 D a U F B Q U F B Q U 0 w c 0 d E U j V X V 0 5 u V z R 1 N E Z S S m p O e m h r N m V Q S z N t N W 1 a R 0 k y R F V J V V F B Q U F B Q U J 1 b m l 4 V X F s c E d R T m R 6 Y 3 d 5 c V N r W k t t d X J r N W V y M W V C U U V D V X F j T m 9 R b 2 d B Q U F B Q U R G S k 1 U Q n l y T U d E Q V h L N X M y V 3 g y K 2 Y x K y t Y d y t R Z 1 N N S 2 9 R S U F B Q U F 3 Q 0 N W b D U 4 Z D B 2 W n V a S D Y 4 M S t 1 N T V z M m 8 x K 3 V S M z k 4 N T Z Q W X h 0 Q z V k S 2 x k W F Y 1 Z D h Q a D k x R V R D c U V D S U F B Q U F B S T B B b 0 Z O S 0 d E Z C 9 W a 1 N P Y k J u e H V S M G V M W G 5 2 d D I z S z d k N m k 2 d W t S T l R a Z D d I Z l B H R 3 o v U m h R d k h o c U t y V V F z R 2 c v S j R M d X I w N m I y c X J q N 3 p x V j U 3 T k F p R l F r e G 5 3 S 2 h q R 2 U 0 T 0 F B Q U F B T G V h W U R D b 3 J p N S 9 4 T G I 2 K 2 d w N X Z m V k t T R W l O Y X N T Q V l S a X l X R 3 l T c E p x Y V V r b F N i d T Q 4 d m Y v K 0 t 6 S 2 J y V n F 4 N H F 2 W F B M K 2 h v V n B s W l V j M G Q r N G F t V X h t M W R k W G F P U E c 1 M 3 N k W n p K W j l O Z C 8 v V z l x Y n E 3 W D Y 2 O S 9 2 O C s y d n Z D R m Y 1 S G R I c S 9 L U 3 J l c X E w K 3 J 1 Y m x l W G 0 r Z H J s e X B V V m R Y U U x H e E N a b y s v U z V s W m t a Z m h M S 2 0 1 c H c y Y l h v a F l w d m Q 3 c E R U T 1 Y 2 e l o 2 O V F U c z Z j U H M v e m V q M D Z j V 0 t y c X F w T 3 F h V 2 x R W k t V a 0 9 C U 1 R z N G N 6 W j Y 5 U W p F e G N i M 0 8 r Z D N 2 d n F a U U t L U 0 N n a V Z h d W 5 U Z E 5 m d m x k d S 9 V d m 4 y d l N a S 2 V l T 0 l G M m U y T 3 F E O F R N Q l l R S W d B Q U F B Q 2 Z z b 3 F L S X I z M z N x L z c z T G R y M T R 2 Y X R l d k Y 2 N 2 J o Y 0 N U c j h j Z C 9 K R W 0 2 Z E 9 t T T B 0 T W 5 L e j d l c V h u e l B x c z M z d m l K N n V z c j F k U l V v M E 9 I M 3 B E V V B W c m h 3 S U h Y Z G V U S U p p V W 5 U N U R m M z Z s U U t L a j U 4 O D J T d X A r S 2 Q z V U Y 5 T W d q U D V E W j N I M m J V R n R i c X Q y N 1 g v N W 9 m M U J k W F F F O S t P Q z N G Q n V i S U t u N 2 h u M 3 o 1 c D l K N m 4 2 U z N 0 c D Z S Z l g x b F V w S 1 N s T j d l N 0 1 T R W x 5 N i 8 v N S 9 V R n h j b 2 l U S j c r L 1 V L N j k 4 c z k v U F p M Y z d 3 c C t w U j N w N m 5 z Y V B u N k p R S 0 t p V 2 x n Y V Z s e C 9 Y d S s v K 1 N n c 1 d Q S 3 c 1 Y z F a R 0 h G d G F l a 2 k 3 Z H I y a 3 J x N k F V b E l t S 2 p k M 2 5 v T E J M b D I r Z k Y 3 S G p y M n R r c E k 5 V 3 I z N j Y z S z V z d n U 4 L 3 J s e k I 3 V n c 0 Z W R r c z h Y M j I w Z T N l M G U v K 3 d h R F V R Z 1 l i U W d S Q U F B Q W d F L 1 o r U E g 1 K 3 V 4 b i 9 5 S D h 2 c k 9 6 W F Z 1 M y 9 r W l R w e T d T b E N r T G 8 y c k R a U H I 0 V i 9 u e T h 1 T X F M U H d M U 1 Z K Y T J p U m x a R X h W Y W V r a E Z S Y i t o W l l z K 2 F J a 2 F m d j I z M n J x M U 1 Y S 3 p D e l F w V X N s T 2 4 1 O G l 4 N T Y 2 T n U 5 M m 5 V N G t t V 3 h X Q 1 d w e j J r U k R r Z H l P Q l F J Q m l P W E p 5 d 2 9 1 R k 1 G Q l h k S 2 t 2 Y n Z m M T J Y T H A w S k g 5 c 2 p F U E J w K 3 Z T N 2 x K N C t P V 0 o 3 Z W Z s e F Z W Z V g 5 T H B l U n N Z M D N Y S E h n K 0 g z S H M 5 R n Z m S E d U L 1 R o a D I 5 c D F x e m x N c G 0 2 W j J o W F Z a M 1 d q a D M v V H p a Y n J G Y X V m R l l U S j g 0 S W 5 4 T U t o V l J T c 2 x k N z l 2 e F I 3 N 3 p 6 Q 3 o z O D h Q L 3 U x Y S t r c E h R M U 5 k W H F 6 S m t Q d 2 4 r V 1 Y 2 d X F P c V d t c G x v b E p x Y X F 1 Y m 1 1 e j J P Q X N Z N F F B U U F B Q U d P S 2 8 v d i t W e T M r a j E r U E 5 I Y T d R e G t a S H c v d F A z Y n N I U m 1 H b 2 Z u e k g x Q j h 2 S E 5 B Y l h r O E Y r W D E x c 3 Z o U 0 E 1 d l c 3 Y n N 5 N H F M U z V K a E d P S D J U Q 2 F 6 e G 8 z T G x O T T V Y d H U z L z A 1 e j U 2 N 3 B j M l d K N n V v U 2 1 V e m 1 q O X F 1 N 0 x X L 3 B 1 Y X N i T G J 1 S 1 F I d D d V M E Q 2 b X V Q O V B U S n Z j S 1 N s a F p Q b n l I Q z F W S l N K c 3 J s e W x a d D d Y b T F 0 V F h K N F J p b l V D a W t 2 W H R m b F N T d F d Q R T F a V 1 J N a V R q S E 1 B d 1 Z G Q 3 h S W j J l Y k R o N z h M e D A 5 K 3 F h V 0 x Q b E N 4 R E h q e G 1 Y S T c r O V F j Z k Z P e l p 5 N V R J W m g 5 T H E y M j c x R G R y d E R M b G M y S V F K d V d Z U U l B Q U F B R 0 Z Q e V A 3 b 0 h M M j J V N X F R T m I x K 2 k 0 Z k 8 x N j h T S n J a b z Z k W k h L e T Q v c n d J R S 9 Y L 2 V j e k 1 4 c F d y W H F i e V J K c D A r L 0 g 5 N 3 U 5 W G 9 r U 1 l a a G t t R V l 2 V 2 9 y K 1 A y Z D J y c j F O M H B N V E 5 X c 1 d j d m w 5 M 2 Z L W k R L S H B 5 O U k w c 0 d E S D E 4 L 0 V Q R D F 1 d m J o d 3 h z V k R I Y k p Z c k g y R 2 9 t d 2 N l T l A x Z E h S S W t u c T Z Q Q X F F U E J w d z R i d m h m Z X Z X Z k 9 O N j M 2 M m F Q a D h I V E l N S X p 5 d G 9 x Y m 1 u S n F h Y X B X V E 0 2 Z F h n U E J K T T J j d T A 3 R m p i K 3 Z j d V F O Y X Z Q a X g 4 Q 2 l H S G d V R l M z W D A 2 S n V x c m o 2 d E N S T 2 1 S K 3 h y Y n E 1 W F J j V U p 6 W m 1 6 c X M 4 U k d z Q 3 R n a E F C Q U F B Q V k w c F B j S E N z Y m 5 T R U N F Z U 9 i R k l n N E 5 Q O C t R L 0 k 1 K 3 Z R M H F W U D l I d n N 5 W l B i V k Z k M 1 F Z b U p x W k s 2 U T R G e j V 3 N k c 5 L y 9 w V D k 5 U k t C U l N U R X k 4 S G 4 z M E I x c S 8 v c D h p e n Q r N z k 0 L 2 g x e S s 5 O V B l U 3 B H b l Q 3 d F J k Z H o y a H h N U l V M V i 8 r R l U y Y U 5 E Z j h G R D R R O E t t b H B W R W J O e j Z 2 M 0 5 4 N W V 1 U 1 I 3 O H N 3 V E 5 x M D Z R W E 5 t c l Z j M D Z Z d G x z Z H p N V H d 5 b 2 J E d 1 h u V j E r U l V L Q m J W b n p 4 O F V G N W V r d V h Q W G h L L 1 p V d 2 p 5 U n B T V k h W V m p Z N 1 V t V G J v d E h I N 1 U x S n l U S k d W b n o 3 N 2 1 1 U m F M V m V u c G s x V l p l V k t O a m R V U k l 6 R k N v W k N t V D c 5 T E g z N z R s d H p 1 b m I x Q 2 h P T G l u W k t r N m R Q d j F n Y 2 Z i T G p o e n d H T V Z v U U l B Q U F B R 0 h O b X A w c i 9 k V W I 2 M 0 5 T U k 8 2 V k J r d X J x e X V W M j c 5 V G t 5 W G N v T G k 1 S m N Y R k p j a n J U Z X g z W D J k b W 0 z Y n Z Y c T c 2 K 1 F n c 1 h m a z Z 6 W j Y r U T F M M V N R R X h N Z l B p N G R l d G V D S T l t a U l t S j F 4 T l B 2 Q k E r Z j h l T z M 2 d W p v M F d y V j M 4 O V l r V U J z O W t x b j Y 5 R G x a V n V T V k p w N m V H S W F 4 d U d k U G 5 5 Q m F X b D V h b S t 2 b n Q 2 d y t U S m Q y a m Z 2 d G Z V M G R H a X B L U j B l Y j B l W l d S T V V W N 2 V Q R W x T V 2 R t S D Z 1 b 0 t L Q 1 l t U G 1 M Y V F q U 3 J U b H l 0 d X Z x M D l 1 L 3 Z E a W F h b W 1 w V l d l b F d l b n B l d U 5 h R E p M V z F Y W k V r S l N X b F h y Z T l u d W t k N 2 U z Z V h 2 d m k 0 a E t W b H p k Z j U 4 O G Z s d G Z y V V V K Q 2 l x V H V N S 1 d r W k s 5 e W N 1 Y k k 0 U m c z N E 0 4 Q W p D V 0 V D Q U F B Q U J o e m 5 s c 2 d m Z l Z k N l h 0 N 3 B C O H N H W m x C Z 3 Q v Z n F S M D d m c T l R S 0 J n e G 5 l Q n F 0 Y l h u d F c z Y m I y V X l t Z l R B Q S 8 r a z l Q U T h T Z D N M U k o 0 O H V W V U x G a n l z L 2 Z 0 Z m x 5 V F o 3 Z k d 5 M m V 5 U 3 V 1 c 0 E y T z B P T l R W Z D F w W X R 2 M V J I a D F j c l Y v N k 5 M S l l Z Q l F M K 2 o 0 N T N 5 R 0 t 4 e X V 2 M X F L a G 9 T N S 9 Y Y j J p b 2 x z V m l r O X U 5 U X h h T E x Y e G p u W k l 5 V W V Y b H g 4 T E h 4 Y 2 M 3 d 3 p m b 2 J 2 Z D J T Z D A z N m x 1 M i 9 G S j M z L z N r b 0 p k Q 3 Z I e T V U S m N 2 b D R Y Z n o 1 b X p T Z 3 N X U E J S e F R N K z B p d W d X T 3 V n Z V p k R l Q 5 K 0 Z x T T J j d V U y b n B J W j A 2 d F R 0 O G 5 U T m 4 5 c 3 Z u Y T l l T U d m Y 0 0 v Q U 1 B W X d 3 a E F n Q U F B T W F j O G Z I U 3 M z T 2 x u e D Z V d n J w R m V y S l F 5 b k 4 r W E M 5 a H V J V k N J V z N m L 2 5 1 M X R E U 0 d i N 3 l E d 1 d D d k d n T 1 N k U D U 4 O T h p Q U J 4 L z h s c X h X Z X p n Q U 1 B e E R t W m t G e X M 5 Z k d B N F J y c j V H Y 2 Z G T 0 h U e j Q z d 2 9 F Z k x K W W J I c j c 3 Z j h U M 2 g 4 S S t M U n k 1 Y l B L e V p t d G h J U V V Q Z n p 3 Z H l M T 3 Y z e j V n b 3 F L M 3 R X V k s 3 V m F 0 Z X B a Z W I w T m V 2 L z k 5 Y 3 J P b n E z Q 3 d u d G x 0 O G R m Z l V s S j N h T X J M b D A 2 c T Z 5 c 2 1 X c H V y b E 5 y Y T Z Q Z W Z Q T m Z 0 V 2 J O T j J T M T J n Z j h a M 1 h i Y m Z m c D l 0 d l h x c W 5 w c 2 5 i d m Z s b k h q M i t S e T V X d H Z M e j U 0 V 0 5 p W T d 0 W F d t a H R i Y m h 1 Z T Y y d G p a T F V i d 0 h M O V B R O H V W e l p P b j E 2 a i t i U G Y w Q m 1 z M F h G e F R z M W J s e U d K a 3 d v R 0 h E L 2 d i R 0 d F Q U V B Q U F C a j B x c E o w b V N u O V B 3 Q j Z m b U Q x e j k r b 0 V 5 R 2 x E Z k l j M H R L O X F x a W 9 r a k x s M z l G Y n Z j T 1 N k S 2 V Q W D l R U 2 N u Z W Z z O T U 1 W l Z 2 U n J 3 M 0 R F T m Y r d E l 2 Z W h V S D d I S G l 4 R F l k T 2 J K U j A 2 Y m R L Y m Q 3 a D l h d C s 2 b X M x c G p 3 L 2 x k Z i 9 l Z n c 2 K 2 J t T 2 w y N V V x T 0 d o b X A 1 U E J X c X F U b W 4 5 d l p t V F p v M F Z 3 O C 8 v Q j A 1 b m V u S 3 l K Q 1 N r d E w w d 1 F j Y m R P e l l P O H J J b U t x V W x J b E t T S E R K W X J I S j Z S e X Z 0 T F J j N 2 R 2 M 2 1 u S n l a a X N 4 T V U z d D d W N n R X d l c z M n J q e G V X M 2 U v S E 9 0 W G Z 2 Y 2 9 Q N j h E T U 9 R M D V t d W x T d W Y x Z X V 2 Z j E 5 N z l 2 e F J t W m t G N F N D a l o z U k d S Y 1 Z K V F p u e W 1 Y N 2 J D U V Q 4 c X E w d F Z X e H N n c E t T K 2 k r W U 1 Y U G 1 N d T N h O V p K S 1 N 3 O H J J U 0 Z a a l k z V n V 2 U E 9 4 d 2 Z W Z D J D c 0 l V U U F B Q U R B b U p Y d m x Q N W p s V l R U S 3 B W Z W t j N W R H Y n E y R F V u N 3 R n M 3 U z T H k 4 M n l W S n V i b n p 3 a U h D N 0 5 r c m V 5 M T d L R W 5 G e G J 0 V V Y x Z X V 1 K y 8 r c T R q d G 9 a Q 3 V P U T J p b 0 9 C T z V l Y k 9 W V E R Z S m J k N 2 g 5 c m J 2 U k U x Q 1 V L a F l Q a j F t V E 1 m N k 1 N U D M 1 T F p i S l h M b G E y c F V 4 Y 3 B P M 3 U y N 0 h a S H V N a G l N Q m l V M 2 U 3 U X N t V m Z W b V B q S l Z W V U Z L b T Y r c l F h R 3 F v b F N m Z m Q 5 M 1 d k T 3 J W Y m x 5 K 1 g 2 Y 0 V I L z V m T 2 5 6 O G l x Y n Z P d 0 p v M W Z 5 Z V A 1 M k s v V X d p a V p i Z k h h O E d D a D d W c j E w c z Z k T 2 k v d F h U c E 9 r b l N o Q W 5 U R l I v d l Z G b l p V Z F h Y V j h y b H l 1 c n o v S k 1 u d D h u b m E 5 Z H R 0 N j I r N W 5 Y e T h t N 1 g v d j J 2 N j h 5 W m Z Y S T R r b V c x M n E 4 W l R n Q z N F a 0 l F Q U F B Q W p I b m o 0 N 3 Q v N 3 B 3 d 3 R P M 3 V H K 1 I 1 T n B 0 Z E J R V k x J c l k 1 b m V s O U Z s V X N M e T l T V T F P d E 1 q S 2 1 E d k F h c 1 F v R S 9 P R X B F b i 8 r O H c 4 a j l u O X k r Y 2 E 1 Y z l j b 0 s 2 d F F H e m M r T D Q r b l V o N V B w V T Z l M 0 s 1 U X F I d U t 4 V k 5 Q L 1 V x d H J Z M 2 F z T 0 c 3 T X B 1 d D R X Q W h G Q W 9 w R k F y c T h j Z C 9 M S W R q b k 4 1 L y 9 4 V V Z G Q 3 h S V 2 x w d U 9 F U 1 F w T V R F V k N V b X B n N n F z T 0 x W c G t 6 N W p O e n V I U 2 9 w M m F 0 c D A 1 W W 9 M V z J T V E N h e k Z p M z Z 2 T F p 1 L 1 k y M m J Q b D N y V m p 4 a k 5 M U 2 N z U G 5 o R U l o b l R x M V c 0 Y 1 B i M V J D U W 9 y b X p G b D F 6 V 3 R Z T E Z Z V k Z D e F J V Z E c 3 T X B r c 0 t p a F l F a k d L Q T d p V k V T S U F B Q U F B W T B n d 0 d K U V V V b E h S Z X p w e l p w O V d y U G l h S k Y x e k 9 v U F p i S k h a Y k 8 x M T N L V k x a N 1 I 1 O D g 4 a j J u L z A w U i t H V n l q d 2 V q M T Y 3 Y l Z 2 a C 9 j V k Z O e W w 2 Z E 9 Y W H J l U F B s K z c y d H F h S T d a R k d 6 Q V l o c U Z G a X g 3 V n B r M H Z h T i s r V i 9 Y Z 2 c 5 K 1 N Z U m p L e l o y c l J Z c y t y L z M 3 T i t p T k 4 v N U Y 2 Z W w 1 Y 2 p v e j F O W F Z Q W V d o Z T d V R m w x Y X Y v c n B z d H R q c l h t Z k d q T H R W V l B T d X V y c j h G R l F F U G 9 F U U F R Q U F B Q m p C U X R F d E 9 S Q l d X M X V x e n M 0 M k Z S V z l x N l Z M b n d o d j c r b 0 t 5 R E E r c n A 4 d z B I Y W p j Z H R 0 M T M 3 Q z M y U G Z 2 d G U w Y j k 5 c n Z i W i 9 j c m 5 L Y X h r L 1 B 2 K 2 p w U m l Q N k 5 T c D l 6 V m p 4 b D J T c E 1 M Q 1 p j c k 1 u S 1 l U S j k 1 V G R Y V 0 o 2 d X J L W l R a Y j V Y U 0 9 W M E h C W F N v c 1 h D Y U x 4 U m J W T l J 5 T 1 p P W G t 6 S k h m M z l u b k N C S G d W a 1 d J Q U F B Q U F J d 3 d i d m N P V 2 E x M k d Z Y W h p b 2 9 p T 1 J 6 S l V a O X J z Z G l V a 3 p O S F M 1 Z X V V M n h z Z 3 B x Y U x r d V M x c S 8 v e D Z q T y 8 y U U J 4 M C 9 X V G V p e F l j T j N J N l l 6 R E 1 Z Z G Q v d 1 B a V 2 Z Q a n R o M i t 2 V D d P b m Z 1 N H d x W T Q 4 Z m 4 2 K 2 1 u Z j k x d k c v Z m U r N 1 R 1 d m Z m c F h 0 d V R r e k 4 x O T k x U E R x Z y 9 U e j M x c X o 2 M 3 I x a n h U R C 9 i d n p x Z z l v R 3 h o Q k F C Q U F B Q U d H R k t T d y t y b 2 V H a W d z R 2 d I S T V 4 b W p m d i 9 x a l B 2 Z j M y Q i 9 0 Y 3 N l S E p K M z h 1 a S t Y a j Z R e C 8 r d E 4 z Z W g w a l N X d l h Q a G Q r V 2 w 5 Z l g 2 N 2 R 1 O W V I O T V u T k Z x M V o 4 d z N G e G l a S W t s c G J y M m p 6 N X A 5 R j N i Y 2 U 4 Z k h q b E p 5 Y 0 d i R 3 R w M D B B S T V z U n V o b m p t Q U F B Q U l C Y n d E U F B Q S F B O c C t V a E N z M W 9 B Q U F E c E V s R V F W U 2 Z s b z Z P V m x t d E 1 m M n U x a E F N Q n Z 0 Z E N o T E Q 0 N 2 U v Z l V i U F B 2 d X N Y Q z Z Y V W x O V F p i V m F o N 3 R M U U Z R W W l R Q U F B Q U N N Y 2 5 i N 3 R X c 0 p F Q 0 F B R 0 N y O G J 3 S U F B Q U F B Q U t K Q 2 l B Q U F B Q U F B Q U t K Q 2 l B Q U F B Q U F N V W s 3 T 2 x P S H V B a 2 F w a k l 3 Y 1 N R c X Z k Q U d N R m 9 R S U F B Q U F 3 Q 0 I x Z H J i S j Q 3 a z Q z T j N B S 0 Z O Z l h 5 R 2 Z y M z I 0 d X d F T U N p R U N B Q U F B T U V n V E p r e V F 4 M U 0 1 M 0 4 z Q U t P U H h W Q 2 9 s S l Z t R 1 l j a H N O a k 1 h Q W F N S 0 l R S U F B Q U F 3 U 0 F z W D N x N 2 F X d m R 3 Z H d P a l R G W F Z D Z V h u N T h s a 0 1 z b H F 0 U k l p W U Z R a F J B Q U F B Q U F H Y W R h c 1 d V c E t z c 3 J 0 M 2 o 3 Y 1 h j R W 9 V V l Q w b m 1 K a U F z c k t 5 c E x G W X B I T l p t T U p U b 3 d x Z k Z z Q k F B Q 0 F H L 0 R G T H o 2 d X h z Y X p P b k Z p M j N C M 0 J T T m N V Z E Y 3 Y W 1 n N G 9 5 V k x G c 3 R p c 2 N q a G N N a H F 0 U T U z d D R B Q k 1 V S 2 h V R 2 k 0 T 3 d F Q U F B Q 0 1 W c 0 Z n V U 8 z d D d Y c j U 1 V C t v c m M x U V J z W U 1 w Y V J r e W V Y S 0 h 1 N n V Z U V N v c j Y r U X g x T 3 B x c X F U a W 9 r S m F N b V N S V E t i e l V w S V N G Q j Z l c n B p W T J N W m l Z Q l J o U k F C Q U F B Q X V F R 0 J R R U J l c j F l S E R o M V N j W E d K N n V y c V p M U E Y 2 Z E t s Q z h Q Z E 5 R e W p q S X h K O H Z u Y T V I S 2 x h U E x r M 1 B B V W h 0 a l l X T G x j T G p r Y 0 R s a 3 N s d U h 1 S m p B Z 2 h B Z 0 F B Q U R B R U F n R U F 1 c m 8 2 R k J U V T V O Y V d s b 1 V D Q V F V R E F i R n I 5 c 3 d E R U 1 t a 3 l r O G h T R X B L V W w y d T U w Q U F h T V N J U U l B Q U F B d 1 J J T E J v Q U t C Z 1 B 4 K 3 Y z d y t u L 3 g r d j d x N n V n Z 1 N i b U U 5 e X p o Y X J W Y l p i R F p a c l Z a W k x C Y W 1 N R 0 R V S W t R Q U F B Q U F o b E F v R k 9 y M W c x d W J Z U m k 5 Z m 9 E U m l o Q U J B Q U F B Q U F C R W h U R T B 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v U U l B Q U F B Q U F B Z 0 t 2 O G Z p c 2 s 3 Z n F u T T d H O E F B Q U F B U 1 V W T 1 J L N U N Z S U k 9 I i w K C S J U a G V t Z S I g O i A i I i w K C S J U e X B l I i A 6 I C J t a W 5 k I i w K C S J W Z X J z a W 9 u I i A 6 I C I i C n 0 K " / > < / e x t o b j > < / e x t o b j s > < / s : c u s t o m D a t a > 
</file>

<file path=customXml/itemProps144.xml><?xml version="1.0" encoding="utf-8"?>
<ds:datastoreItem xmlns:ds="http://schemas.openxmlformats.org/officeDocument/2006/customXml" ds:itemID="s:customData">
  <ds:schemaRefs>
    <ds:schemaRef ds:uri="http://www.wps.cn/officeDocument/2013/wpsCustomData"/>
  </ds:schemaRefs>
</ds:datastoreItem>
</file>

<file path=customXml/itemProps145.xml><?xml version="1.0" encoding="utf-8"?>
<ds:datastoreItem xmlns:ds="http://schemas.openxmlformats.org/officeDocument/2006/customXml" ds:itemID="{a8f47da7-8a44-4ca7-8e66-0ffda069f098}">
  <ds:schemaRefs/>
</ds:datastoreItem>
</file>

<file path=customXml/itemProps146.xml><?xml version="1.0" encoding="utf-8"?>
<ds:datastoreItem xmlns:ds="http://schemas.openxmlformats.org/officeDocument/2006/customXml" ds:itemID="{ed18cf88-2cad-4de8-a17a-98213662600b}">
  <ds:schemaRefs/>
</ds:datastoreItem>
</file>

<file path=customXml/itemProps147.xml><?xml version="1.0" encoding="utf-8"?>
<ds:datastoreItem xmlns:ds="http://schemas.openxmlformats.org/officeDocument/2006/customXml" ds:itemID="{5e390338-49f3-4cbb-ad9b-2b796f10ed01}">
  <ds:schemaRefs/>
</ds:datastoreItem>
</file>

<file path=customXml/itemProps148.xml><?xml version="1.0" encoding="utf-8"?>
<ds:datastoreItem xmlns:ds="http://schemas.openxmlformats.org/officeDocument/2006/customXml" ds:itemID="{7561bdcf-a5c4-4ce9-9a06-87ff9aec59ad}">
  <ds:schemaRefs/>
</ds:datastoreItem>
</file>

<file path=customXml/itemProps149.xml><?xml version="1.0" encoding="utf-8"?>
<ds:datastoreItem xmlns:ds="http://schemas.openxmlformats.org/officeDocument/2006/customXml" ds:itemID="{d6b8b5e5-3beb-4b0c-abcf-96dd07f972d6}">
  <ds:schemaRefs/>
</ds:datastoreItem>
</file>

<file path=customXml/itemProps150.xml><?xml version="1.0" encoding="utf-8"?>
<ds:datastoreItem xmlns:ds="http://schemas.openxmlformats.org/officeDocument/2006/customXml" ds:itemID="{9f3c948e-d4d6-4066-96e6-e2ef339a2852}">
  <ds:schemaRefs/>
</ds:datastoreItem>
</file>

<file path=customXml/itemProps151.xml><?xml version="1.0" encoding="utf-8"?>
<ds:datastoreItem xmlns:ds="http://schemas.openxmlformats.org/officeDocument/2006/customXml" ds:itemID="{87b5f686-7f40-4c71-8a38-9f8a810a6655}">
  <ds:schemaRefs/>
</ds:datastoreItem>
</file>

<file path=customXml/itemProps152.xml><?xml version="1.0" encoding="utf-8"?>
<ds:datastoreItem xmlns:ds="http://schemas.openxmlformats.org/officeDocument/2006/customXml" ds:itemID="{a398cbce-0901-401f-b7a0-2174b6bfab89}">
  <ds:schemaRefs/>
</ds:datastoreItem>
</file>

<file path=customXml/itemProps153.xml><?xml version="1.0" encoding="utf-8"?>
<ds:datastoreItem xmlns:ds="http://schemas.openxmlformats.org/officeDocument/2006/customXml" ds:itemID="{be331f9d-c8f7-4ddb-9f1f-fd889cc4ee7e}">
  <ds:schemaRefs/>
</ds:datastoreItem>
</file>

<file path=customXml/itemProps154.xml><?xml version="1.0" encoding="utf-8"?>
<ds:datastoreItem xmlns:ds="http://schemas.openxmlformats.org/officeDocument/2006/customXml" ds:itemID="{a1cacce3-88f3-424a-9577-4684fa76c735}">
  <ds:schemaRefs/>
</ds:datastoreItem>
</file>

<file path=customXml/itemProps155.xml><?xml version="1.0" encoding="utf-8"?>
<ds:datastoreItem xmlns:ds="http://schemas.openxmlformats.org/officeDocument/2006/customXml" ds:itemID="{852a3242-3e9c-419f-a366-bde005be9b07}">
  <ds:schemaRefs/>
</ds:datastoreItem>
</file>

<file path=customXml/itemProps156.xml><?xml version="1.0" encoding="utf-8"?>
<ds:datastoreItem xmlns:ds="http://schemas.openxmlformats.org/officeDocument/2006/customXml" ds:itemID="{6903763f-ebae-460e-bb1d-332cb6d59dd9}">
  <ds:schemaRefs/>
</ds:datastoreItem>
</file>

<file path=customXml/itemProps157.xml><?xml version="1.0" encoding="utf-8"?>
<ds:datastoreItem xmlns:ds="http://schemas.openxmlformats.org/officeDocument/2006/customXml" ds:itemID="{16658732-ec1c-444e-9c1b-93f10277fbf3}">
  <ds:schemaRefs/>
</ds:datastoreItem>
</file>

<file path=customXml/itemProps158.xml><?xml version="1.0" encoding="utf-8"?>
<ds:datastoreItem xmlns:ds="http://schemas.openxmlformats.org/officeDocument/2006/customXml" ds:itemID="{bf13f5f8-cf1a-40f4-af6e-99d874031fb9}">
  <ds:schemaRefs/>
</ds:datastoreItem>
</file>

<file path=customXml/itemProps159.xml><?xml version="1.0" encoding="utf-8"?>
<ds:datastoreItem xmlns:ds="http://schemas.openxmlformats.org/officeDocument/2006/customXml" ds:itemID="{b9d4269a-74a1-4cfd-b576-d367068e23e2}">
  <ds:schemaRefs/>
</ds:datastoreItem>
</file>

<file path=customXml/itemProps160.xml><?xml version="1.0" encoding="utf-8"?>
<ds:datastoreItem xmlns:ds="http://schemas.openxmlformats.org/officeDocument/2006/customXml" ds:itemID="{a5ace302-94dd-4b07-a6ba-c50600675975}">
  <ds:schemaRefs/>
</ds:datastoreItem>
</file>

<file path=customXml/itemProps161.xml><?xml version="1.0" encoding="utf-8"?>
<ds:datastoreItem xmlns:ds="http://schemas.openxmlformats.org/officeDocument/2006/customXml" ds:itemID="{8c0e16bb-9a4f-44c6-b23a-2b684dc880ee}">
  <ds:schemaRefs/>
</ds:datastoreItem>
</file>

<file path=customXml/itemProps162.xml><?xml version="1.0" encoding="utf-8"?>
<ds:datastoreItem xmlns:ds="http://schemas.openxmlformats.org/officeDocument/2006/customXml" ds:itemID="{e68cb71f-bc4d-4e90-87e6-26ca782667e9}">
  <ds:schemaRefs/>
</ds:datastoreItem>
</file>

<file path=customXml/itemProps163.xml><?xml version="1.0" encoding="utf-8"?>
<ds:datastoreItem xmlns:ds="http://schemas.openxmlformats.org/officeDocument/2006/customXml" ds:itemID="{cad9728a-a8a8-4346-9ad0-7ebffef389fd}">
  <ds:schemaRefs/>
</ds:datastoreItem>
</file>

<file path=docProps/app.xml><?xml version="1.0" encoding="utf-8"?>
<Properties xmlns="http://schemas.openxmlformats.org/officeDocument/2006/extended-properties" xmlns:vt="http://schemas.openxmlformats.org/officeDocument/2006/docPropsVTypes">
  <TotalTime>0</TotalTime>
  <Words>2678</Words>
  <Application>WPS 演示</Application>
  <PresentationFormat>宽屏</PresentationFormat>
  <Paragraphs>246</Paragraphs>
  <Slides>26</Slides>
  <Notes>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26</vt:i4>
      </vt:variant>
    </vt:vector>
  </HeadingPairs>
  <TitlesOfParts>
    <vt:vector size="36" baseType="lpstr">
      <vt:lpstr>Arial</vt:lpstr>
      <vt:lpstr>宋体</vt:lpstr>
      <vt:lpstr>Wingdings</vt:lpstr>
      <vt:lpstr>微软雅黑</vt:lpstr>
      <vt:lpstr>汉真广标</vt:lpstr>
      <vt:lpstr>造字工房悦黑体验版纤细体</vt:lpstr>
      <vt:lpstr>黑体</vt:lpstr>
      <vt:lpstr>Arial Unicode MS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best boy</cp:lastModifiedBy>
  <cp:revision>43</cp:revision>
  <dcterms:created xsi:type="dcterms:W3CDTF">2020-03-29T12:57:00Z</dcterms:created>
  <dcterms:modified xsi:type="dcterms:W3CDTF">2024-07-17T01:25:05Z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83925CD6B2B54AEB82561321542F91C0_13</vt:lpwstr>
  </property>
  <property fmtid="{D5CDD505-2E9C-101B-9397-08002B2CF9AE}" pid="3" name="KSOProductBuildVer">
    <vt:lpwstr>2052-12.1.0.17147</vt:lpwstr>
  </property>
</Properties>
</file>